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7" r:id="rId2"/>
    <p:sldId id="259" r:id="rId3"/>
    <p:sldId id="264" r:id="rId4"/>
    <p:sldId id="266" r:id="rId5"/>
    <p:sldId id="265" r:id="rId6"/>
    <p:sldId id="267" r:id="rId7"/>
    <p:sldId id="278" r:id="rId8"/>
    <p:sldId id="268" r:id="rId9"/>
    <p:sldId id="269" r:id="rId10"/>
    <p:sldId id="271" r:id="rId11"/>
    <p:sldId id="270" r:id="rId12"/>
    <p:sldId id="273" r:id="rId13"/>
    <p:sldId id="272" r:id="rId14"/>
    <p:sldId id="274" r:id="rId15"/>
    <p:sldId id="275" r:id="rId16"/>
    <p:sldId id="276" r:id="rId17"/>
    <p:sldId id="277" r:id="rId18"/>
  </p:sldIdLst>
  <p:sldSz cx="12192000" cy="6858000"/>
  <p:notesSz cx="6858000" cy="9144000"/>
  <p:embeddedFontLst>
    <p:embeddedFont>
      <p:font typeface="나눔스퀘어 ExtraBold" panose="020B0600000101010101" pitchFamily="50" charset="-127"/>
      <p:bold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Bangers" panose="00000500000000000000" pitchFamily="2" charset="0"/>
      <p:regular r:id="rId22"/>
    </p:embeddedFont>
    <p:embeddedFont>
      <p:font typeface="나눔스퀘어OTF ExtraBold" panose="020B0600000101010101" pitchFamily="34" charset="-127"/>
      <p:bold r:id="rId23"/>
    </p:embeddedFont>
    <p:embeddedFont>
      <p:font typeface="나눔스퀘어" panose="020B0600000101010101" pitchFamily="50" charset="-127"/>
      <p:regular r:id="rId24"/>
    </p:embeddedFont>
    <p:embeddedFont>
      <p:font typeface="나눔스퀘어라운드 Bold" panose="020B0600000101010101" charset="0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B183"/>
    <a:srgbClr val="203864"/>
    <a:srgbClr val="EE4C68"/>
    <a:srgbClr val="334D5C"/>
    <a:srgbClr val="385723"/>
    <a:srgbClr val="BF9000"/>
    <a:srgbClr val="548235"/>
    <a:srgbClr val="4466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08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C3E64-4B3A-4F05-A85B-F5A199AF9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84D665-A3F2-4FEA-B578-A5488730EB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28821-74FC-4E7A-8E42-233083BF2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E5AF4-EF7A-42BF-849B-8D1C9953F3FE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3CAC9-5CC2-4CFC-8E08-10F2B15C9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B02F3-B051-4F1D-909B-C88E67B09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5AFA-8F6B-40B7-9F38-B842F9E662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357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5C4E3-E889-4231-9BA7-470019AD4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A17725-AB37-45FC-95EE-456E9B0024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A9C0C-70E7-4B3E-BDF3-507DE715A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E5AF4-EF7A-42BF-849B-8D1C9953F3FE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CF180-10C1-42D0-8AF3-558E90621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D3D44-A4C9-4C89-AB79-3BD20950A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5AFA-8F6B-40B7-9F38-B842F9E662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802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F3655E-3D0A-4F2A-8354-D2090AA24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25F55E-B7E3-4FE2-82F3-4F8D5F038A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B0F98-C140-45B8-BD9A-8641397C1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E5AF4-EF7A-42BF-849B-8D1C9953F3FE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C5DD1-B117-4E03-8CC9-F95C192D0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465EC-E837-4E8F-B0EB-EA7ED20AC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5AFA-8F6B-40B7-9F38-B842F9E662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176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4E272-A1BE-43F8-A835-9319A6D3F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7CF6C-0EAC-4822-97C7-1BEAE6F54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4CFBE-64D8-496B-8AD3-466BD32EB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E5AF4-EF7A-42BF-849B-8D1C9953F3FE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83BE-119E-471F-9928-C18F8D3FE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A7D42-E2A2-47B3-9D84-4F3EDD39B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5AFA-8F6B-40B7-9F38-B842F9E662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952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A29F2-45D5-4ED2-A3C1-EA57642E4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AED67-7D12-4F73-BCFD-EDEE07291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8FD910-6578-4D4F-92C2-4AEA8520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E5AF4-EF7A-42BF-849B-8D1C9953F3FE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E5EBD-548D-4794-AE41-23EC7A834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AA243-6843-40EB-92A1-60A87017B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5AFA-8F6B-40B7-9F38-B842F9E662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566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5233A-1130-45F3-9619-DC63B7796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126A9-FF92-40D7-8E67-38731456E3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68CF53-11FA-499F-9B2E-C51203AEB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D3F00E-7CF7-4DC6-96CC-1755E4CD6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E5AF4-EF7A-42BF-849B-8D1C9953F3FE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FD032-3880-4349-B073-608D5AD59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10BA9C-7F78-46CA-A19D-AF54679FC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5AFA-8F6B-40B7-9F38-B842F9E662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000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A8B56-2CFF-4821-86E2-88C63EDFF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76833-09DF-4408-8013-36673DC5E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095528-9740-4810-8C3E-2C0169DFF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3F6B75-A35E-4E67-98F4-A9E9EBCEAC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8E70B8-C770-4A8B-855E-625C17008B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DB02AF-DE2B-4886-BAAC-EBAF08062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E5AF4-EF7A-42BF-849B-8D1C9953F3FE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5561B1-B263-4B9E-ADFD-59FFCA293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615351-1353-47B4-B33A-05B23D8B1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5AFA-8F6B-40B7-9F38-B842F9E662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561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F31D4-57AD-4AEF-ACEB-F82934D4C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809908-5194-4FB5-9D9D-857EE7D6E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E5AF4-EF7A-42BF-849B-8D1C9953F3FE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D883A9-4AD0-41AC-A59E-90762506D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6A079D-A90F-43AD-86D1-6E9B6D55B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5AFA-8F6B-40B7-9F38-B842F9E662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833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36FBCD-7E50-4125-ADC2-421CFB55C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E5AF4-EF7A-42BF-849B-8D1C9953F3FE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4E287C-26E7-447A-A2D6-2849A23D6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20F84-28B5-4A43-9590-607B0A464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5AFA-8F6B-40B7-9F38-B842F9E662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107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B2547-05F4-4E6C-8F18-D7482BCDE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1C23A-5591-4EDA-8622-16DD544A5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CF17B6-9994-4CB2-AD07-0EC44020A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01FEC5-D14A-42F8-9FB6-0AD94BD30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E5AF4-EF7A-42BF-849B-8D1C9953F3FE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31766-A124-4C73-AE1E-9C708C8C7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E6AB4A-578B-4952-9E0D-2C8618F2B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5AFA-8F6B-40B7-9F38-B842F9E662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110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6ABD-4006-464B-BAB8-ABE2361BD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2B4B9F-9310-4B19-A2DF-2A4B0D3CE4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DDB44A-5279-4057-99E6-8DA7A9D6D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16D19-D4F2-4EE3-B537-D877AABB4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E5AF4-EF7A-42BF-849B-8D1C9953F3FE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4FBB9B-80F8-489B-B858-65D5FD794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940B64-4B18-484E-ADD3-D2FEF11D9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5AFA-8F6B-40B7-9F38-B842F9E662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629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E1F7AD-1ED1-4D86-A944-626B692CF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225111-6A91-4E83-A3C2-050C16271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9D873-A72B-4811-8DAE-F150D2222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E5AF4-EF7A-42BF-849B-8D1C9953F3FE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13D13-20A3-46F5-B52A-DF7FBA013C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F2586C-D768-423D-ADC8-6EFBE464B0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45AFA-8F6B-40B7-9F38-B842F9E662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652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jvectormap.com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7CA8EF3-6BAA-42DD-8697-19D65C00FDA1}"/>
              </a:ext>
            </a:extLst>
          </p:cNvPr>
          <p:cNvGrpSpPr/>
          <p:nvPr/>
        </p:nvGrpSpPr>
        <p:grpSpPr>
          <a:xfrm>
            <a:off x="2943253" y="552360"/>
            <a:ext cx="6305493" cy="5753281"/>
            <a:chOff x="2943253" y="552359"/>
            <a:chExt cx="6305493" cy="5753281"/>
          </a:xfrm>
        </p:grpSpPr>
        <p:sp>
          <p:nvSpPr>
            <p:cNvPr id="4" name="Plaque 3">
              <a:extLst>
                <a:ext uri="{FF2B5EF4-FFF2-40B4-BE49-F238E27FC236}">
                  <a16:creationId xmlns:a16="http://schemas.microsoft.com/office/drawing/2014/main" id="{594E0A92-C904-4AFA-9476-728986F13936}"/>
                </a:ext>
              </a:extLst>
            </p:cNvPr>
            <p:cNvSpPr/>
            <p:nvPr/>
          </p:nvSpPr>
          <p:spPr>
            <a:xfrm>
              <a:off x="3270250" y="850719"/>
              <a:ext cx="5651500" cy="5156562"/>
            </a:xfrm>
            <a:prstGeom prst="plaque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Plaque 4">
              <a:extLst>
                <a:ext uri="{FF2B5EF4-FFF2-40B4-BE49-F238E27FC236}">
                  <a16:creationId xmlns:a16="http://schemas.microsoft.com/office/drawing/2014/main" id="{66DAADB6-3547-452C-B78B-4DD4A26FDF95}"/>
                </a:ext>
              </a:extLst>
            </p:cNvPr>
            <p:cNvSpPr/>
            <p:nvPr/>
          </p:nvSpPr>
          <p:spPr>
            <a:xfrm>
              <a:off x="2943253" y="552359"/>
              <a:ext cx="6305493" cy="5753281"/>
            </a:xfrm>
            <a:prstGeom prst="plaqu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9BDE22A-91A6-4553-B2C6-AFF41406D034}"/>
              </a:ext>
            </a:extLst>
          </p:cNvPr>
          <p:cNvSpPr txBox="1"/>
          <p:nvPr/>
        </p:nvSpPr>
        <p:spPr>
          <a:xfrm>
            <a:off x="3608779" y="2349500"/>
            <a:ext cx="49707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Mini </a:t>
            </a:r>
            <a:r>
              <a:rPr kumimoji="0" lang="en-US" altLang="ko-K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Proje</a:t>
            </a:r>
            <a:r>
              <a:rPr lang="en-US" altLang="ko-KR" sz="3200" dirty="0" err="1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ct</a:t>
            </a:r>
            <a:r>
              <a:rPr lang="en-US" altLang="ko-KR" sz="32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- </a:t>
            </a:r>
            <a:r>
              <a:rPr lang="en-US" altLang="ko-KR" sz="4000" dirty="0">
                <a:solidFill>
                  <a:prstClr val="white"/>
                </a:solidFill>
                <a:latin typeface="Bangers" panose="00000500000000000000" pitchFamily="2" charset="0"/>
                <a:ea typeface="나눔스퀘어 ExtraBold" panose="020B0600000101010101" pitchFamily="50" charset="-127"/>
              </a:rPr>
              <a:t>Who’s next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ngers" panose="00000500000000000000" pitchFamily="2" charset="0"/>
              <a:ea typeface="나눔스퀘어 ExtraBold" panose="020B0600000101010101" pitchFamily="50" charset="-127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DD8AE82-B235-4823-8518-525D47EAA4DF}"/>
              </a:ext>
            </a:extLst>
          </p:cNvPr>
          <p:cNvCxnSpPr/>
          <p:nvPr/>
        </p:nvCxnSpPr>
        <p:spPr>
          <a:xfrm>
            <a:off x="3708397" y="2934275"/>
            <a:ext cx="4775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7DD912F-6AFC-4DD6-82E6-03F6C9061767}"/>
              </a:ext>
            </a:extLst>
          </p:cNvPr>
          <p:cNvSpPr txBox="1"/>
          <p:nvPr/>
        </p:nvSpPr>
        <p:spPr>
          <a:xfrm>
            <a:off x="5114000" y="3519050"/>
            <a:ext cx="1963999" cy="2077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조</a:t>
            </a:r>
            <a:endParaRPr kumimoji="0" lang="en-US" altLang="ko-KR" sz="16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장 원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err="1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정석원</a:t>
            </a:r>
            <a:endParaRPr lang="en-US" altLang="ko-KR" sz="1400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서연주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박소현</a:t>
            </a:r>
            <a:endParaRPr lang="en-US" altLang="ko-KR" sz="1400" dirty="0" smtClean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객원멤버</a:t>
            </a:r>
            <a:r>
              <a:rPr kumimoji="0" lang="en-US" altLang="ko-KR" sz="140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kumimoji="0" lang="ko-KR" altLang="en-US" sz="140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홍성식</a:t>
            </a:r>
            <a:r>
              <a:rPr kumimoji="0" lang="ko-KR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 선생님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291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65760" y="165270"/>
            <a:ext cx="11460480" cy="655272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16BA56-10B6-44A3-8D21-A352905D37A4}"/>
              </a:ext>
            </a:extLst>
          </p:cNvPr>
          <p:cNvSpPr/>
          <p:nvPr/>
        </p:nvSpPr>
        <p:spPr>
          <a:xfrm>
            <a:off x="365760" y="905405"/>
            <a:ext cx="11460480" cy="53714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itchFamily="50" charset="-127"/>
              <a:ea typeface="나눔스퀘어라운드 Bold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318F75-5369-4B0C-8B7A-5A0A9FE0C5E1}"/>
              </a:ext>
            </a:extLst>
          </p:cNvPr>
          <p:cNvSpPr txBox="1"/>
          <p:nvPr/>
        </p:nvSpPr>
        <p:spPr>
          <a:xfrm>
            <a:off x="365760" y="382185"/>
            <a:ext cx="1930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웹 구현방법</a:t>
            </a:r>
          </a:p>
        </p:txBody>
      </p:sp>
      <p:pic>
        <p:nvPicPr>
          <p:cNvPr id="16" name="내용 개체 틀 3">
            <a:extLst>
              <a:ext uri="{FF2B5EF4-FFF2-40B4-BE49-F238E27FC236}">
                <a16:creationId xmlns:a16="http://schemas.microsoft.com/office/drawing/2014/main" id="{4AA544BA-545D-4D64-8265-6E0D70CE4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90" y="1122320"/>
            <a:ext cx="10680151" cy="18738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3023104-98E2-43E9-9626-B8C3AA729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58" y="3159398"/>
            <a:ext cx="4667901" cy="3178584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78DC0B7-1A03-4C3A-96BF-D6584C04D523}"/>
              </a:ext>
            </a:extLst>
          </p:cNvPr>
          <p:cNvGrpSpPr/>
          <p:nvPr/>
        </p:nvGrpSpPr>
        <p:grpSpPr>
          <a:xfrm>
            <a:off x="5320691" y="2889167"/>
            <a:ext cx="5836868" cy="3379470"/>
            <a:chOff x="2771744" y="1456824"/>
            <a:chExt cx="6539554" cy="4610096"/>
          </a:xfrm>
        </p:grpSpPr>
        <p:sp>
          <p:nvSpPr>
            <p:cNvPr id="21" name="Rectangle: Folded Corner 3">
              <a:extLst>
                <a:ext uri="{FF2B5EF4-FFF2-40B4-BE49-F238E27FC236}">
                  <a16:creationId xmlns:a16="http://schemas.microsoft.com/office/drawing/2014/main" id="{1971E51B-5C44-4405-8A10-321FE204DA2B}"/>
                </a:ext>
              </a:extLst>
            </p:cNvPr>
            <p:cNvSpPr/>
            <p:nvPr/>
          </p:nvSpPr>
          <p:spPr>
            <a:xfrm>
              <a:off x="3126398" y="1812424"/>
              <a:ext cx="6184900" cy="4254496"/>
            </a:xfrm>
            <a:prstGeom prst="foldedCorner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Rectangle 6">
              <a:extLst>
                <a:ext uri="{FF2B5EF4-FFF2-40B4-BE49-F238E27FC236}">
                  <a16:creationId xmlns:a16="http://schemas.microsoft.com/office/drawing/2014/main" id="{1F46FFE8-D86F-46AA-8CA2-D246EE0E63AD}"/>
                </a:ext>
              </a:extLst>
            </p:cNvPr>
            <p:cNvSpPr/>
            <p:nvPr/>
          </p:nvSpPr>
          <p:spPr>
            <a:xfrm rot="1792312">
              <a:off x="6127329" y="1456824"/>
              <a:ext cx="273823" cy="711199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37227C-08FB-4A58-999B-E53CE8E7BAFA}"/>
                </a:ext>
              </a:extLst>
            </p:cNvPr>
            <p:cNvSpPr txBox="1"/>
            <p:nvPr/>
          </p:nvSpPr>
          <p:spPr>
            <a:xfrm>
              <a:off x="2771744" y="3578426"/>
              <a:ext cx="6233909" cy="797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ko-KR" altLang="en-US" sz="3200" b="0" i="0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만약 데이터가 </a:t>
              </a:r>
              <a:r>
                <a:rPr kumimoji="0" lang="en-US" altLang="ko-KR" sz="3200" b="0" i="0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r>
                <a:rPr kumimoji="0" lang="ko-KR" altLang="en-US" sz="3200" b="0" i="0" strike="noStrike" kern="1200" cap="none" spc="0" normalizeH="0" baseline="0" noProof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억개라면</a:t>
              </a:r>
              <a:endParaRPr kumimoji="0" lang="ko-KR" altLang="en-US" sz="3200" b="0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341" y="4039767"/>
            <a:ext cx="961860" cy="961860"/>
          </a:xfrm>
          <a:prstGeom prst="rect">
            <a:avLst/>
          </a:prstGeom>
        </p:spPr>
      </p:pic>
      <p:sp>
        <p:nvSpPr>
          <p:cNvPr id="18" name="사각형: 둥근 모서리 5">
            <a:extLst>
              <a:ext uri="{FF2B5EF4-FFF2-40B4-BE49-F238E27FC236}">
                <a16:creationId xmlns:a16="http://schemas.microsoft.com/office/drawing/2014/main" id="{AF2E363F-20BC-436E-9A7E-C4ED80984A4A}"/>
              </a:ext>
            </a:extLst>
          </p:cNvPr>
          <p:cNvSpPr/>
          <p:nvPr/>
        </p:nvSpPr>
        <p:spPr>
          <a:xfrm>
            <a:off x="9329627" y="428646"/>
            <a:ext cx="1125545" cy="476759"/>
          </a:xfrm>
          <a:custGeom>
            <a:avLst/>
            <a:gdLst>
              <a:gd name="connsiteX0" fmla="*/ 0 w 1432874"/>
              <a:gd name="connsiteY0" fmla="*/ 105032 h 630180"/>
              <a:gd name="connsiteX1" fmla="*/ 105032 w 1432874"/>
              <a:gd name="connsiteY1" fmla="*/ 0 h 630180"/>
              <a:gd name="connsiteX2" fmla="*/ 1327842 w 1432874"/>
              <a:gd name="connsiteY2" fmla="*/ 0 h 630180"/>
              <a:gd name="connsiteX3" fmla="*/ 1432874 w 1432874"/>
              <a:gd name="connsiteY3" fmla="*/ 105032 h 630180"/>
              <a:gd name="connsiteX4" fmla="*/ 1432874 w 1432874"/>
              <a:gd name="connsiteY4" fmla="*/ 525148 h 630180"/>
              <a:gd name="connsiteX5" fmla="*/ 1327842 w 1432874"/>
              <a:gd name="connsiteY5" fmla="*/ 630180 h 630180"/>
              <a:gd name="connsiteX6" fmla="*/ 105032 w 1432874"/>
              <a:gd name="connsiteY6" fmla="*/ 630180 h 630180"/>
              <a:gd name="connsiteX7" fmla="*/ 0 w 1432874"/>
              <a:gd name="connsiteY7" fmla="*/ 525148 h 630180"/>
              <a:gd name="connsiteX8" fmla="*/ 0 w 1432874"/>
              <a:gd name="connsiteY8" fmla="*/ 105032 h 630180"/>
              <a:gd name="connsiteX0" fmla="*/ 0 w 1432874"/>
              <a:gd name="connsiteY0" fmla="*/ 105032 h 630763"/>
              <a:gd name="connsiteX1" fmla="*/ 105032 w 1432874"/>
              <a:gd name="connsiteY1" fmla="*/ 0 h 630763"/>
              <a:gd name="connsiteX2" fmla="*/ 1327842 w 1432874"/>
              <a:gd name="connsiteY2" fmla="*/ 0 h 630763"/>
              <a:gd name="connsiteX3" fmla="*/ 1432874 w 1432874"/>
              <a:gd name="connsiteY3" fmla="*/ 105032 h 630763"/>
              <a:gd name="connsiteX4" fmla="*/ 1432874 w 1432874"/>
              <a:gd name="connsiteY4" fmla="*/ 525148 h 630763"/>
              <a:gd name="connsiteX5" fmla="*/ 1327842 w 1432874"/>
              <a:gd name="connsiteY5" fmla="*/ 630180 h 630763"/>
              <a:gd name="connsiteX6" fmla="*/ 105032 w 1432874"/>
              <a:gd name="connsiteY6" fmla="*/ 630180 h 630763"/>
              <a:gd name="connsiteX7" fmla="*/ 0 w 1432874"/>
              <a:gd name="connsiteY7" fmla="*/ 581709 h 630763"/>
              <a:gd name="connsiteX8" fmla="*/ 0 w 1432874"/>
              <a:gd name="connsiteY8" fmla="*/ 105032 h 630763"/>
              <a:gd name="connsiteX0" fmla="*/ 0 w 1432874"/>
              <a:gd name="connsiteY0" fmla="*/ 105032 h 642292"/>
              <a:gd name="connsiteX1" fmla="*/ 105032 w 1432874"/>
              <a:gd name="connsiteY1" fmla="*/ 0 h 642292"/>
              <a:gd name="connsiteX2" fmla="*/ 1327842 w 1432874"/>
              <a:gd name="connsiteY2" fmla="*/ 0 h 642292"/>
              <a:gd name="connsiteX3" fmla="*/ 1432874 w 1432874"/>
              <a:gd name="connsiteY3" fmla="*/ 105032 h 642292"/>
              <a:gd name="connsiteX4" fmla="*/ 1432874 w 1432874"/>
              <a:gd name="connsiteY4" fmla="*/ 609989 h 642292"/>
              <a:gd name="connsiteX5" fmla="*/ 1327842 w 1432874"/>
              <a:gd name="connsiteY5" fmla="*/ 630180 h 642292"/>
              <a:gd name="connsiteX6" fmla="*/ 105032 w 1432874"/>
              <a:gd name="connsiteY6" fmla="*/ 630180 h 642292"/>
              <a:gd name="connsiteX7" fmla="*/ 0 w 1432874"/>
              <a:gd name="connsiteY7" fmla="*/ 581709 h 642292"/>
              <a:gd name="connsiteX8" fmla="*/ 0 w 1432874"/>
              <a:gd name="connsiteY8" fmla="*/ 105032 h 642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2874" h="642292">
                <a:moveTo>
                  <a:pt x="0" y="105032"/>
                </a:moveTo>
                <a:cubicBezTo>
                  <a:pt x="0" y="47024"/>
                  <a:pt x="47024" y="0"/>
                  <a:pt x="105032" y="0"/>
                </a:cubicBezTo>
                <a:lnTo>
                  <a:pt x="1327842" y="0"/>
                </a:lnTo>
                <a:cubicBezTo>
                  <a:pt x="1385850" y="0"/>
                  <a:pt x="1432874" y="47024"/>
                  <a:pt x="1432874" y="105032"/>
                </a:cubicBezTo>
                <a:lnTo>
                  <a:pt x="1432874" y="609989"/>
                </a:lnTo>
                <a:cubicBezTo>
                  <a:pt x="1432874" y="667997"/>
                  <a:pt x="1385850" y="630180"/>
                  <a:pt x="1327842" y="630180"/>
                </a:cubicBezTo>
                <a:lnTo>
                  <a:pt x="105032" y="630180"/>
                </a:lnTo>
                <a:cubicBezTo>
                  <a:pt x="47024" y="630180"/>
                  <a:pt x="0" y="639717"/>
                  <a:pt x="0" y="581709"/>
                </a:cubicBezTo>
                <a:lnTo>
                  <a:pt x="0" y="105032"/>
                </a:lnTo>
                <a:close/>
              </a:path>
            </a:pathLst>
          </a:cu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0DB5B6-C5B5-44A3-B302-24026388148B}"/>
              </a:ext>
            </a:extLst>
          </p:cNvPr>
          <p:cNvSpPr txBox="1"/>
          <p:nvPr/>
        </p:nvSpPr>
        <p:spPr>
          <a:xfrm>
            <a:off x="7302505" y="48235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CHA1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63D2C7-D237-4D03-93FC-181A62B8AB20}"/>
              </a:ext>
            </a:extLst>
          </p:cNvPr>
          <p:cNvSpPr txBox="1"/>
          <p:nvPr/>
        </p:nvSpPr>
        <p:spPr>
          <a:xfrm>
            <a:off x="8397398" y="48235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CHA2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C7FBA5-4B58-410D-915A-64CEC33921CB}"/>
              </a:ext>
            </a:extLst>
          </p:cNvPr>
          <p:cNvSpPr txBox="1"/>
          <p:nvPr/>
        </p:nvSpPr>
        <p:spPr>
          <a:xfrm>
            <a:off x="9492291" y="48235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CHA3</a:t>
            </a:r>
            <a:endParaRPr lang="ko-KR" altLang="en-US" b="1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A0ABCF-FD1D-4D14-A862-20A7E806931B}"/>
              </a:ext>
            </a:extLst>
          </p:cNvPr>
          <p:cNvSpPr txBox="1"/>
          <p:nvPr/>
        </p:nvSpPr>
        <p:spPr>
          <a:xfrm>
            <a:off x="10587183" y="48235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CHA4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471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65760" y="165270"/>
            <a:ext cx="11460480" cy="655272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16BA56-10B6-44A3-8D21-A352905D37A4}"/>
              </a:ext>
            </a:extLst>
          </p:cNvPr>
          <p:cNvSpPr/>
          <p:nvPr/>
        </p:nvSpPr>
        <p:spPr>
          <a:xfrm>
            <a:off x="365760" y="905405"/>
            <a:ext cx="11460480" cy="53714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itchFamily="50" charset="-127"/>
              <a:ea typeface="나눔스퀘어라운드 Bold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318F75-5369-4B0C-8B7A-5A0A9FE0C5E1}"/>
              </a:ext>
            </a:extLst>
          </p:cNvPr>
          <p:cNvSpPr txBox="1"/>
          <p:nvPr/>
        </p:nvSpPr>
        <p:spPr>
          <a:xfrm>
            <a:off x="365760" y="382185"/>
            <a:ext cx="3232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웹 구현방법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-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통합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E33E4E-E589-461E-9320-8DD3BFA8CA94}"/>
              </a:ext>
            </a:extLst>
          </p:cNvPr>
          <p:cNvSpPr txBox="1"/>
          <p:nvPr/>
        </p:nvSpPr>
        <p:spPr>
          <a:xfrm>
            <a:off x="604684" y="1114479"/>
            <a:ext cx="2406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 err="1" smtClean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Intergrate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680884" y="1746213"/>
            <a:ext cx="10575442" cy="4509731"/>
            <a:chOff x="1155391" y="1628136"/>
            <a:chExt cx="10052106" cy="3947118"/>
          </a:xfrm>
        </p:grpSpPr>
        <p:sp>
          <p:nvSpPr>
            <p:cNvPr id="2" name="직사각형 1"/>
            <p:cNvSpPr/>
            <p:nvPr/>
          </p:nvSpPr>
          <p:spPr>
            <a:xfrm>
              <a:off x="1155391" y="1628136"/>
              <a:ext cx="10052106" cy="3947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2070886" y="2501874"/>
              <a:ext cx="1881470" cy="1666604"/>
              <a:chOff x="3891130" y="1542417"/>
              <a:chExt cx="2730134" cy="1666604"/>
            </a:xfrm>
          </p:grpSpPr>
          <p:sp>
            <p:nvSpPr>
              <p:cNvPr id="20" name="사각형: 둥근 모서리 28">
                <a:extLst>
                  <a:ext uri="{FF2B5EF4-FFF2-40B4-BE49-F238E27FC236}">
                    <a16:creationId xmlns:a16="http://schemas.microsoft.com/office/drawing/2014/main" id="{137031B2-C6CA-423D-B18B-30A0BDF91D0E}"/>
                  </a:ext>
                </a:extLst>
              </p:cNvPr>
              <p:cNvSpPr/>
              <p:nvPr/>
            </p:nvSpPr>
            <p:spPr>
              <a:xfrm>
                <a:off x="3891130" y="1758980"/>
                <a:ext cx="2730134" cy="1450041"/>
              </a:xfrm>
              <a:prstGeom prst="roundRect">
                <a:avLst>
                  <a:gd name="adj" fmla="val 16667"/>
                </a:avLst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 smtClean="0"/>
              </a:p>
              <a:p>
                <a:pPr algn="ctr"/>
                <a:r>
                  <a:rPr lang="en-US" altLang="ko-KR" sz="2000" dirty="0" smtClean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Column</a:t>
                </a:r>
                <a:r>
                  <a:rPr lang="ko-KR" altLang="en-US" sz="2000" dirty="0" smtClean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명</a:t>
                </a:r>
                <a:endParaRPr lang="en-US" altLang="ko-KR" sz="20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en-US" altLang="ko-KR" sz="2000" dirty="0" smtClean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Collection</a:t>
                </a:r>
                <a:r>
                  <a:rPr lang="ko-KR" altLang="en-US" sz="2000" dirty="0" smtClean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명</a:t>
                </a:r>
                <a:endParaRPr lang="en-US" altLang="ko-KR" sz="20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en-US" altLang="ko-KR" sz="2000" dirty="0" smtClean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Table</a:t>
                </a:r>
                <a:r>
                  <a:rPr lang="ko-KR" altLang="en-US" sz="2000" dirty="0" smtClean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명</a:t>
                </a:r>
                <a:endParaRPr lang="en-US" altLang="ko-KR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1" name="사각형: 둥근 모서리 33">
                <a:extLst>
                  <a:ext uri="{FF2B5EF4-FFF2-40B4-BE49-F238E27FC236}">
                    <a16:creationId xmlns:a16="http://schemas.microsoft.com/office/drawing/2014/main" id="{767B2277-9D3F-46BA-9617-06567683566A}"/>
                  </a:ext>
                </a:extLst>
              </p:cNvPr>
              <p:cNvSpPr/>
              <p:nvPr/>
            </p:nvSpPr>
            <p:spPr>
              <a:xfrm>
                <a:off x="4307197" y="1542417"/>
                <a:ext cx="1923152" cy="445458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MODEL</a:t>
                </a:r>
                <a:r>
                  <a:rPr lang="en-US" altLang="ko-KR" sz="3200" dirty="0" smtClean="0">
                    <a:solidFill>
                      <a:schemeClr val="bg1"/>
                    </a:solidFill>
                    <a:highlight>
                      <a:srgbClr val="334D5C"/>
                    </a:highlight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 </a:t>
                </a:r>
                <a:endParaRPr lang="ko-KR" altLang="en-US" sz="3200" dirty="0">
                  <a:solidFill>
                    <a:schemeClr val="bg1"/>
                  </a:solidFill>
                  <a:highlight>
                    <a:srgbClr val="334D5C"/>
                  </a:highlight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5053750" y="2765242"/>
              <a:ext cx="2220831" cy="1352783"/>
              <a:chOff x="3639390" y="1522404"/>
              <a:chExt cx="3222569" cy="1352783"/>
            </a:xfrm>
          </p:grpSpPr>
          <p:sp>
            <p:nvSpPr>
              <p:cNvPr id="24" name="사각형: 둥근 모서리 28">
                <a:extLst>
                  <a:ext uri="{FF2B5EF4-FFF2-40B4-BE49-F238E27FC236}">
                    <a16:creationId xmlns:a16="http://schemas.microsoft.com/office/drawing/2014/main" id="{137031B2-C6CA-423D-B18B-30A0BDF91D0E}"/>
                  </a:ext>
                </a:extLst>
              </p:cNvPr>
              <p:cNvSpPr/>
              <p:nvPr/>
            </p:nvSpPr>
            <p:spPr>
              <a:xfrm>
                <a:off x="3639390" y="1744411"/>
                <a:ext cx="3222569" cy="1130776"/>
              </a:xfrm>
              <a:prstGeom prst="roundRect">
                <a:avLst>
                  <a:gd name="adj" fmla="val 16667"/>
                </a:avLst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  <a:p>
                <a:pPr algn="ctr"/>
                <a:r>
                  <a:rPr lang="en-US" altLang="ko-KR" sz="2000" dirty="0" smtClean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Template </a:t>
                </a:r>
                <a:r>
                  <a:rPr lang="ko-KR" altLang="en-US" sz="2000" dirty="0" smtClean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구조</a:t>
                </a:r>
                <a:endParaRPr lang="en-US" altLang="ko-KR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5" name="사각형: 둥근 모서리 33">
                <a:extLst>
                  <a:ext uri="{FF2B5EF4-FFF2-40B4-BE49-F238E27FC236}">
                    <a16:creationId xmlns:a16="http://schemas.microsoft.com/office/drawing/2014/main" id="{767B2277-9D3F-46BA-9617-06567683566A}"/>
                  </a:ext>
                </a:extLst>
              </p:cNvPr>
              <p:cNvSpPr/>
              <p:nvPr/>
            </p:nvSpPr>
            <p:spPr>
              <a:xfrm>
                <a:off x="4131298" y="1522404"/>
                <a:ext cx="2339268" cy="455789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Template</a:t>
                </a:r>
                <a:r>
                  <a:rPr lang="en-US" altLang="ko-KR" sz="3200" dirty="0" smtClean="0">
                    <a:solidFill>
                      <a:schemeClr val="bg1"/>
                    </a:solidFill>
                    <a:highlight>
                      <a:srgbClr val="334D5C"/>
                    </a:highlight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 </a:t>
                </a:r>
                <a:endParaRPr lang="ko-KR" altLang="en-US" sz="3200" dirty="0">
                  <a:solidFill>
                    <a:schemeClr val="bg1"/>
                  </a:solidFill>
                  <a:highlight>
                    <a:srgbClr val="334D5C"/>
                  </a:highlight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8353062" y="2455287"/>
              <a:ext cx="1689109" cy="1713190"/>
              <a:chOff x="3871993" y="1481261"/>
              <a:chExt cx="3003720" cy="1713190"/>
            </a:xfrm>
          </p:grpSpPr>
          <p:sp>
            <p:nvSpPr>
              <p:cNvPr id="27" name="사각형: 둥근 모서리 28">
                <a:extLst>
                  <a:ext uri="{FF2B5EF4-FFF2-40B4-BE49-F238E27FC236}">
                    <a16:creationId xmlns:a16="http://schemas.microsoft.com/office/drawing/2014/main" id="{137031B2-C6CA-423D-B18B-30A0BDF91D0E}"/>
                  </a:ext>
                </a:extLst>
              </p:cNvPr>
              <p:cNvSpPr/>
              <p:nvPr/>
            </p:nvSpPr>
            <p:spPr>
              <a:xfrm>
                <a:off x="3871993" y="1744411"/>
                <a:ext cx="3003720" cy="1450040"/>
              </a:xfrm>
              <a:prstGeom prst="roundRect">
                <a:avLst>
                  <a:gd name="adj" fmla="val 16667"/>
                </a:avLst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  <a:p>
                <a:pPr algn="ctr"/>
                <a:r>
                  <a:rPr lang="ko-KR" altLang="en-US" sz="2000" dirty="0" err="1" smtClean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변수명</a:t>
                </a:r>
                <a:endParaRPr lang="en-US" altLang="ko-KR" sz="20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ko-KR" altLang="en-US" sz="2000" dirty="0" err="1" smtClean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함수명</a:t>
                </a:r>
                <a:endParaRPr lang="en-US" altLang="ko-KR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8" name="사각형: 둥근 모서리 33">
                <a:extLst>
                  <a:ext uri="{FF2B5EF4-FFF2-40B4-BE49-F238E27FC236}">
                    <a16:creationId xmlns:a16="http://schemas.microsoft.com/office/drawing/2014/main" id="{767B2277-9D3F-46BA-9617-06567683566A}"/>
                  </a:ext>
                </a:extLst>
              </p:cNvPr>
              <p:cNvSpPr/>
              <p:nvPr/>
            </p:nvSpPr>
            <p:spPr>
              <a:xfrm>
                <a:off x="4381045" y="1481261"/>
                <a:ext cx="2049804" cy="448393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Views</a:t>
                </a:r>
                <a:endParaRPr lang="ko-KR" altLang="en-US" sz="3200" dirty="0">
                  <a:solidFill>
                    <a:schemeClr val="bg1"/>
                  </a:solidFill>
                  <a:highlight>
                    <a:srgbClr val="334D5C"/>
                  </a:highlight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1625600" y="1909364"/>
            <a:ext cx="8961583" cy="4183431"/>
            <a:chOff x="365760" y="1775388"/>
            <a:chExt cx="5958349" cy="4183431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36B2129A-C973-4DBB-8EE8-D1608D40A4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677" t="12419" r="11936" b="10322"/>
            <a:stretch/>
          </p:blipFill>
          <p:spPr>
            <a:xfrm>
              <a:off x="365760" y="1775388"/>
              <a:ext cx="5958349" cy="418343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667DD78-49A5-4F1A-8537-1DD21C76C38D}"/>
                </a:ext>
              </a:extLst>
            </p:cNvPr>
            <p:cNvSpPr txBox="1"/>
            <p:nvPr/>
          </p:nvSpPr>
          <p:spPr>
            <a:xfrm>
              <a:off x="2812339" y="3194469"/>
              <a:ext cx="16164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github</a:t>
              </a:r>
              <a:endPara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8899EF8-E5DB-44A1-B995-C82F01A1EC30}"/>
                </a:ext>
              </a:extLst>
            </p:cNvPr>
            <p:cNvSpPr/>
            <p:nvPr/>
          </p:nvSpPr>
          <p:spPr>
            <a:xfrm>
              <a:off x="480797" y="1775388"/>
              <a:ext cx="693174" cy="276381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0206D26-20ED-43D4-A9A3-3F1B78573F58}"/>
                </a:ext>
              </a:extLst>
            </p:cNvPr>
            <p:cNvSpPr txBox="1"/>
            <p:nvPr/>
          </p:nvSpPr>
          <p:spPr>
            <a:xfrm>
              <a:off x="1173971" y="2065949"/>
              <a:ext cx="1616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>
                      <a:lumMod val="75000"/>
                    </a:schemeClr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Branch 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>
                      <a:lumMod val="75000"/>
                    </a:schemeClr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이용</a:t>
              </a:r>
            </a:p>
          </p:txBody>
        </p:sp>
      </p:grpSp>
      <p:sp>
        <p:nvSpPr>
          <p:cNvPr id="30" name="사각형: 둥근 모서리 5">
            <a:extLst>
              <a:ext uri="{FF2B5EF4-FFF2-40B4-BE49-F238E27FC236}">
                <a16:creationId xmlns:a16="http://schemas.microsoft.com/office/drawing/2014/main" id="{AF2E363F-20BC-436E-9A7E-C4ED80984A4A}"/>
              </a:ext>
            </a:extLst>
          </p:cNvPr>
          <p:cNvSpPr/>
          <p:nvPr/>
        </p:nvSpPr>
        <p:spPr>
          <a:xfrm>
            <a:off x="9329627" y="428646"/>
            <a:ext cx="1125545" cy="476759"/>
          </a:xfrm>
          <a:custGeom>
            <a:avLst/>
            <a:gdLst>
              <a:gd name="connsiteX0" fmla="*/ 0 w 1432874"/>
              <a:gd name="connsiteY0" fmla="*/ 105032 h 630180"/>
              <a:gd name="connsiteX1" fmla="*/ 105032 w 1432874"/>
              <a:gd name="connsiteY1" fmla="*/ 0 h 630180"/>
              <a:gd name="connsiteX2" fmla="*/ 1327842 w 1432874"/>
              <a:gd name="connsiteY2" fmla="*/ 0 h 630180"/>
              <a:gd name="connsiteX3" fmla="*/ 1432874 w 1432874"/>
              <a:gd name="connsiteY3" fmla="*/ 105032 h 630180"/>
              <a:gd name="connsiteX4" fmla="*/ 1432874 w 1432874"/>
              <a:gd name="connsiteY4" fmla="*/ 525148 h 630180"/>
              <a:gd name="connsiteX5" fmla="*/ 1327842 w 1432874"/>
              <a:gd name="connsiteY5" fmla="*/ 630180 h 630180"/>
              <a:gd name="connsiteX6" fmla="*/ 105032 w 1432874"/>
              <a:gd name="connsiteY6" fmla="*/ 630180 h 630180"/>
              <a:gd name="connsiteX7" fmla="*/ 0 w 1432874"/>
              <a:gd name="connsiteY7" fmla="*/ 525148 h 630180"/>
              <a:gd name="connsiteX8" fmla="*/ 0 w 1432874"/>
              <a:gd name="connsiteY8" fmla="*/ 105032 h 630180"/>
              <a:gd name="connsiteX0" fmla="*/ 0 w 1432874"/>
              <a:gd name="connsiteY0" fmla="*/ 105032 h 630763"/>
              <a:gd name="connsiteX1" fmla="*/ 105032 w 1432874"/>
              <a:gd name="connsiteY1" fmla="*/ 0 h 630763"/>
              <a:gd name="connsiteX2" fmla="*/ 1327842 w 1432874"/>
              <a:gd name="connsiteY2" fmla="*/ 0 h 630763"/>
              <a:gd name="connsiteX3" fmla="*/ 1432874 w 1432874"/>
              <a:gd name="connsiteY3" fmla="*/ 105032 h 630763"/>
              <a:gd name="connsiteX4" fmla="*/ 1432874 w 1432874"/>
              <a:gd name="connsiteY4" fmla="*/ 525148 h 630763"/>
              <a:gd name="connsiteX5" fmla="*/ 1327842 w 1432874"/>
              <a:gd name="connsiteY5" fmla="*/ 630180 h 630763"/>
              <a:gd name="connsiteX6" fmla="*/ 105032 w 1432874"/>
              <a:gd name="connsiteY6" fmla="*/ 630180 h 630763"/>
              <a:gd name="connsiteX7" fmla="*/ 0 w 1432874"/>
              <a:gd name="connsiteY7" fmla="*/ 581709 h 630763"/>
              <a:gd name="connsiteX8" fmla="*/ 0 w 1432874"/>
              <a:gd name="connsiteY8" fmla="*/ 105032 h 630763"/>
              <a:gd name="connsiteX0" fmla="*/ 0 w 1432874"/>
              <a:gd name="connsiteY0" fmla="*/ 105032 h 642292"/>
              <a:gd name="connsiteX1" fmla="*/ 105032 w 1432874"/>
              <a:gd name="connsiteY1" fmla="*/ 0 h 642292"/>
              <a:gd name="connsiteX2" fmla="*/ 1327842 w 1432874"/>
              <a:gd name="connsiteY2" fmla="*/ 0 h 642292"/>
              <a:gd name="connsiteX3" fmla="*/ 1432874 w 1432874"/>
              <a:gd name="connsiteY3" fmla="*/ 105032 h 642292"/>
              <a:gd name="connsiteX4" fmla="*/ 1432874 w 1432874"/>
              <a:gd name="connsiteY4" fmla="*/ 609989 h 642292"/>
              <a:gd name="connsiteX5" fmla="*/ 1327842 w 1432874"/>
              <a:gd name="connsiteY5" fmla="*/ 630180 h 642292"/>
              <a:gd name="connsiteX6" fmla="*/ 105032 w 1432874"/>
              <a:gd name="connsiteY6" fmla="*/ 630180 h 642292"/>
              <a:gd name="connsiteX7" fmla="*/ 0 w 1432874"/>
              <a:gd name="connsiteY7" fmla="*/ 581709 h 642292"/>
              <a:gd name="connsiteX8" fmla="*/ 0 w 1432874"/>
              <a:gd name="connsiteY8" fmla="*/ 105032 h 642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2874" h="642292">
                <a:moveTo>
                  <a:pt x="0" y="105032"/>
                </a:moveTo>
                <a:cubicBezTo>
                  <a:pt x="0" y="47024"/>
                  <a:pt x="47024" y="0"/>
                  <a:pt x="105032" y="0"/>
                </a:cubicBezTo>
                <a:lnTo>
                  <a:pt x="1327842" y="0"/>
                </a:lnTo>
                <a:cubicBezTo>
                  <a:pt x="1385850" y="0"/>
                  <a:pt x="1432874" y="47024"/>
                  <a:pt x="1432874" y="105032"/>
                </a:cubicBezTo>
                <a:lnTo>
                  <a:pt x="1432874" y="609989"/>
                </a:lnTo>
                <a:cubicBezTo>
                  <a:pt x="1432874" y="667997"/>
                  <a:pt x="1385850" y="630180"/>
                  <a:pt x="1327842" y="630180"/>
                </a:cubicBezTo>
                <a:lnTo>
                  <a:pt x="105032" y="630180"/>
                </a:lnTo>
                <a:cubicBezTo>
                  <a:pt x="47024" y="630180"/>
                  <a:pt x="0" y="639717"/>
                  <a:pt x="0" y="581709"/>
                </a:cubicBezTo>
                <a:lnTo>
                  <a:pt x="0" y="105032"/>
                </a:lnTo>
                <a:close/>
              </a:path>
            </a:pathLst>
          </a:cu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00DB5B6-C5B5-44A3-B302-24026388148B}"/>
              </a:ext>
            </a:extLst>
          </p:cNvPr>
          <p:cNvSpPr txBox="1"/>
          <p:nvPr/>
        </p:nvSpPr>
        <p:spPr>
          <a:xfrm>
            <a:off x="7302505" y="48235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CHA1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A63D2C7-D237-4D03-93FC-181A62B8AB20}"/>
              </a:ext>
            </a:extLst>
          </p:cNvPr>
          <p:cNvSpPr txBox="1"/>
          <p:nvPr/>
        </p:nvSpPr>
        <p:spPr>
          <a:xfrm>
            <a:off x="8397398" y="48235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CHA2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FC7FBA5-4B58-410D-915A-64CEC33921CB}"/>
              </a:ext>
            </a:extLst>
          </p:cNvPr>
          <p:cNvSpPr txBox="1"/>
          <p:nvPr/>
        </p:nvSpPr>
        <p:spPr>
          <a:xfrm>
            <a:off x="9492291" y="48235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CHA3</a:t>
            </a:r>
            <a:endParaRPr lang="ko-KR" altLang="en-US" b="1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A0ABCF-FD1D-4D14-A862-20A7E806931B}"/>
              </a:ext>
            </a:extLst>
          </p:cNvPr>
          <p:cNvSpPr txBox="1"/>
          <p:nvPr/>
        </p:nvSpPr>
        <p:spPr>
          <a:xfrm>
            <a:off x="10587183" y="48235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CHA4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833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65760" y="165270"/>
            <a:ext cx="11460480" cy="655272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16BA56-10B6-44A3-8D21-A352905D37A4}"/>
              </a:ext>
            </a:extLst>
          </p:cNvPr>
          <p:cNvSpPr/>
          <p:nvPr/>
        </p:nvSpPr>
        <p:spPr>
          <a:xfrm>
            <a:off x="365760" y="905405"/>
            <a:ext cx="11460480" cy="53714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itchFamily="50" charset="-127"/>
              <a:ea typeface="나눔스퀘어라운드 Bold" pitchFamily="50" charset="-127"/>
              <a:cs typeface="+mn-cs"/>
            </a:endParaRPr>
          </a:p>
        </p:txBody>
      </p:sp>
      <p:sp>
        <p:nvSpPr>
          <p:cNvPr id="10" name="사각형: 둥근 모서리 5">
            <a:extLst>
              <a:ext uri="{FF2B5EF4-FFF2-40B4-BE49-F238E27FC236}">
                <a16:creationId xmlns:a16="http://schemas.microsoft.com/office/drawing/2014/main" id="{AF2E363F-20BC-436E-9A7E-C4ED80984A4A}"/>
              </a:ext>
            </a:extLst>
          </p:cNvPr>
          <p:cNvSpPr/>
          <p:nvPr/>
        </p:nvSpPr>
        <p:spPr>
          <a:xfrm>
            <a:off x="10424519" y="428646"/>
            <a:ext cx="1125545" cy="476759"/>
          </a:xfrm>
          <a:custGeom>
            <a:avLst/>
            <a:gdLst>
              <a:gd name="connsiteX0" fmla="*/ 0 w 1432874"/>
              <a:gd name="connsiteY0" fmla="*/ 105032 h 630180"/>
              <a:gd name="connsiteX1" fmla="*/ 105032 w 1432874"/>
              <a:gd name="connsiteY1" fmla="*/ 0 h 630180"/>
              <a:gd name="connsiteX2" fmla="*/ 1327842 w 1432874"/>
              <a:gd name="connsiteY2" fmla="*/ 0 h 630180"/>
              <a:gd name="connsiteX3" fmla="*/ 1432874 w 1432874"/>
              <a:gd name="connsiteY3" fmla="*/ 105032 h 630180"/>
              <a:gd name="connsiteX4" fmla="*/ 1432874 w 1432874"/>
              <a:gd name="connsiteY4" fmla="*/ 525148 h 630180"/>
              <a:gd name="connsiteX5" fmla="*/ 1327842 w 1432874"/>
              <a:gd name="connsiteY5" fmla="*/ 630180 h 630180"/>
              <a:gd name="connsiteX6" fmla="*/ 105032 w 1432874"/>
              <a:gd name="connsiteY6" fmla="*/ 630180 h 630180"/>
              <a:gd name="connsiteX7" fmla="*/ 0 w 1432874"/>
              <a:gd name="connsiteY7" fmla="*/ 525148 h 630180"/>
              <a:gd name="connsiteX8" fmla="*/ 0 w 1432874"/>
              <a:gd name="connsiteY8" fmla="*/ 105032 h 630180"/>
              <a:gd name="connsiteX0" fmla="*/ 0 w 1432874"/>
              <a:gd name="connsiteY0" fmla="*/ 105032 h 630763"/>
              <a:gd name="connsiteX1" fmla="*/ 105032 w 1432874"/>
              <a:gd name="connsiteY1" fmla="*/ 0 h 630763"/>
              <a:gd name="connsiteX2" fmla="*/ 1327842 w 1432874"/>
              <a:gd name="connsiteY2" fmla="*/ 0 h 630763"/>
              <a:gd name="connsiteX3" fmla="*/ 1432874 w 1432874"/>
              <a:gd name="connsiteY3" fmla="*/ 105032 h 630763"/>
              <a:gd name="connsiteX4" fmla="*/ 1432874 w 1432874"/>
              <a:gd name="connsiteY4" fmla="*/ 525148 h 630763"/>
              <a:gd name="connsiteX5" fmla="*/ 1327842 w 1432874"/>
              <a:gd name="connsiteY5" fmla="*/ 630180 h 630763"/>
              <a:gd name="connsiteX6" fmla="*/ 105032 w 1432874"/>
              <a:gd name="connsiteY6" fmla="*/ 630180 h 630763"/>
              <a:gd name="connsiteX7" fmla="*/ 0 w 1432874"/>
              <a:gd name="connsiteY7" fmla="*/ 581709 h 630763"/>
              <a:gd name="connsiteX8" fmla="*/ 0 w 1432874"/>
              <a:gd name="connsiteY8" fmla="*/ 105032 h 630763"/>
              <a:gd name="connsiteX0" fmla="*/ 0 w 1432874"/>
              <a:gd name="connsiteY0" fmla="*/ 105032 h 642292"/>
              <a:gd name="connsiteX1" fmla="*/ 105032 w 1432874"/>
              <a:gd name="connsiteY1" fmla="*/ 0 h 642292"/>
              <a:gd name="connsiteX2" fmla="*/ 1327842 w 1432874"/>
              <a:gd name="connsiteY2" fmla="*/ 0 h 642292"/>
              <a:gd name="connsiteX3" fmla="*/ 1432874 w 1432874"/>
              <a:gd name="connsiteY3" fmla="*/ 105032 h 642292"/>
              <a:gd name="connsiteX4" fmla="*/ 1432874 w 1432874"/>
              <a:gd name="connsiteY4" fmla="*/ 609989 h 642292"/>
              <a:gd name="connsiteX5" fmla="*/ 1327842 w 1432874"/>
              <a:gd name="connsiteY5" fmla="*/ 630180 h 642292"/>
              <a:gd name="connsiteX6" fmla="*/ 105032 w 1432874"/>
              <a:gd name="connsiteY6" fmla="*/ 630180 h 642292"/>
              <a:gd name="connsiteX7" fmla="*/ 0 w 1432874"/>
              <a:gd name="connsiteY7" fmla="*/ 581709 h 642292"/>
              <a:gd name="connsiteX8" fmla="*/ 0 w 1432874"/>
              <a:gd name="connsiteY8" fmla="*/ 105032 h 642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2874" h="642292">
                <a:moveTo>
                  <a:pt x="0" y="105032"/>
                </a:moveTo>
                <a:cubicBezTo>
                  <a:pt x="0" y="47024"/>
                  <a:pt x="47024" y="0"/>
                  <a:pt x="105032" y="0"/>
                </a:cubicBezTo>
                <a:lnTo>
                  <a:pt x="1327842" y="0"/>
                </a:lnTo>
                <a:cubicBezTo>
                  <a:pt x="1385850" y="0"/>
                  <a:pt x="1432874" y="47024"/>
                  <a:pt x="1432874" y="105032"/>
                </a:cubicBezTo>
                <a:lnTo>
                  <a:pt x="1432874" y="609989"/>
                </a:lnTo>
                <a:cubicBezTo>
                  <a:pt x="1432874" y="667997"/>
                  <a:pt x="1385850" y="630180"/>
                  <a:pt x="1327842" y="630180"/>
                </a:cubicBezTo>
                <a:lnTo>
                  <a:pt x="105032" y="630180"/>
                </a:lnTo>
                <a:cubicBezTo>
                  <a:pt x="47024" y="630180"/>
                  <a:pt x="0" y="639717"/>
                  <a:pt x="0" y="581709"/>
                </a:cubicBezTo>
                <a:lnTo>
                  <a:pt x="0" y="105032"/>
                </a:lnTo>
                <a:close/>
              </a:path>
            </a:pathLst>
          </a:cu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itchFamily="50" charset="-127"/>
              <a:ea typeface="나눔스퀘어라운드 Bold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0DB5B6-C5B5-44A3-B302-24026388148B}"/>
              </a:ext>
            </a:extLst>
          </p:cNvPr>
          <p:cNvSpPr txBox="1"/>
          <p:nvPr/>
        </p:nvSpPr>
        <p:spPr>
          <a:xfrm>
            <a:off x="7302505" y="48235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63D2C7-D237-4D03-93FC-181A62B8AB20}"/>
              </a:ext>
            </a:extLst>
          </p:cNvPr>
          <p:cNvSpPr txBox="1"/>
          <p:nvPr/>
        </p:nvSpPr>
        <p:spPr>
          <a:xfrm>
            <a:off x="8397398" y="48235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CHA2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C7FBA5-4B58-410D-915A-64CEC33921CB}"/>
              </a:ext>
            </a:extLst>
          </p:cNvPr>
          <p:cNvSpPr txBox="1"/>
          <p:nvPr/>
        </p:nvSpPr>
        <p:spPr>
          <a:xfrm>
            <a:off x="9492291" y="48235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CHA3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A0ABCF-FD1D-4D14-A862-20A7E806931B}"/>
              </a:ext>
            </a:extLst>
          </p:cNvPr>
          <p:cNvSpPr txBox="1"/>
          <p:nvPr/>
        </p:nvSpPr>
        <p:spPr>
          <a:xfrm>
            <a:off x="10587183" y="48235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CHA4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318F75-5369-4B0C-8B7A-5A0A9FE0C5E1}"/>
              </a:ext>
            </a:extLst>
          </p:cNvPr>
          <p:cNvSpPr txBox="1"/>
          <p:nvPr/>
        </p:nvSpPr>
        <p:spPr>
          <a:xfrm>
            <a:off x="365759" y="382185"/>
            <a:ext cx="4412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웹 소개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– 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홈화면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1A569D-A1AE-4936-AFA4-CB44C99562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429"/>
          <a:stretch/>
        </p:blipFill>
        <p:spPr>
          <a:xfrm>
            <a:off x="888996" y="998610"/>
            <a:ext cx="10414008" cy="5572469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F2BFE9E-0FA1-431A-8AC9-096DE607F7F7}"/>
              </a:ext>
            </a:extLst>
          </p:cNvPr>
          <p:cNvCxnSpPr>
            <a:cxnSpLocks/>
          </p:cNvCxnSpPr>
          <p:nvPr/>
        </p:nvCxnSpPr>
        <p:spPr>
          <a:xfrm flipV="1">
            <a:off x="7510517" y="3441634"/>
            <a:ext cx="1687100" cy="22043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한쪽 모서리 16">
            <a:extLst>
              <a:ext uri="{FF2B5EF4-FFF2-40B4-BE49-F238E27FC236}">
                <a16:creationId xmlns:a16="http://schemas.microsoft.com/office/drawing/2014/main" id="{9E03BC4B-D17B-456A-A726-62736906BAB3}"/>
              </a:ext>
            </a:extLst>
          </p:cNvPr>
          <p:cNvSpPr/>
          <p:nvPr/>
        </p:nvSpPr>
        <p:spPr>
          <a:xfrm>
            <a:off x="5051860" y="3302724"/>
            <a:ext cx="2650754" cy="718693"/>
          </a:xfrm>
          <a:prstGeom prst="round1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한국을 클릭하면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8E2A49B-F141-4248-AA5E-4D4ABB5007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91"/>
          <a:stretch/>
        </p:blipFill>
        <p:spPr>
          <a:xfrm>
            <a:off x="1280274" y="1679507"/>
            <a:ext cx="9762864" cy="437839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12213" t="6379" r="8795" b="82357"/>
          <a:stretch/>
        </p:blipFill>
        <p:spPr>
          <a:xfrm>
            <a:off x="1280274" y="1020084"/>
            <a:ext cx="9692526" cy="6594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l="7061" t="16628" r="30824" b="38996"/>
          <a:stretch/>
        </p:blipFill>
        <p:spPr>
          <a:xfrm>
            <a:off x="1186962" y="1682154"/>
            <a:ext cx="10116041" cy="4531943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3870559" y="3293891"/>
            <a:ext cx="4546998" cy="641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만약 정보가 없는 나라였다면</a:t>
            </a:r>
            <a:r>
              <a:rPr lang="en-US" altLang="ko-KR" sz="2400" b="1" dirty="0" smtClean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???</a:t>
            </a:r>
            <a:endParaRPr lang="ko-KR" altLang="en-US" sz="2400" b="1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/>
          <a:srcRect l="6664" t="18067" r="17952" b="5779"/>
          <a:stretch/>
        </p:blipFill>
        <p:spPr>
          <a:xfrm>
            <a:off x="741621" y="1685031"/>
            <a:ext cx="10769831" cy="456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4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6" grpId="0"/>
      <p:bldP spid="1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65760" y="165270"/>
            <a:ext cx="11460480" cy="655272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16BA56-10B6-44A3-8D21-A352905D37A4}"/>
              </a:ext>
            </a:extLst>
          </p:cNvPr>
          <p:cNvSpPr/>
          <p:nvPr/>
        </p:nvSpPr>
        <p:spPr>
          <a:xfrm>
            <a:off x="365760" y="905405"/>
            <a:ext cx="11460480" cy="53714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itchFamily="50" charset="-127"/>
              <a:ea typeface="나눔스퀘어라운드 Bold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318F75-5369-4B0C-8B7A-5A0A9FE0C5E1}"/>
              </a:ext>
            </a:extLst>
          </p:cNvPr>
          <p:cNvSpPr txBox="1"/>
          <p:nvPr/>
        </p:nvSpPr>
        <p:spPr>
          <a:xfrm>
            <a:off x="365759" y="382185"/>
            <a:ext cx="4412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웹 소개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– </a:t>
            </a:r>
            <a:r>
              <a:rPr lang="en-US" altLang="ko-KR" sz="2800" dirty="0">
                <a:solidFill>
                  <a:srgbClr val="5B9BD5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Top5&amp; </a:t>
            </a:r>
            <a:r>
              <a:rPr lang="ko-KR" altLang="en-US" sz="2800" dirty="0">
                <a:solidFill>
                  <a:srgbClr val="5B9BD5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 나라별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9BCF195-99BD-4EFE-BF4C-E6AAE032E3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50" r="33354" b="16484"/>
          <a:stretch/>
        </p:blipFill>
        <p:spPr>
          <a:xfrm>
            <a:off x="1023537" y="2136530"/>
            <a:ext cx="6907125" cy="335866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l="12213" t="6379" r="8795" b="82357"/>
          <a:stretch/>
        </p:blipFill>
        <p:spPr>
          <a:xfrm>
            <a:off x="1258367" y="1222494"/>
            <a:ext cx="10039747" cy="84369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BD2D5446-1442-4E7C-95D7-5AB1F845F81D}"/>
              </a:ext>
            </a:extLst>
          </p:cNvPr>
          <p:cNvSpPr/>
          <p:nvPr/>
        </p:nvSpPr>
        <p:spPr>
          <a:xfrm>
            <a:off x="5508692" y="1753545"/>
            <a:ext cx="696776" cy="294968"/>
          </a:xfrm>
          <a:prstGeom prst="rect">
            <a:avLst/>
          </a:prstGeom>
          <a:noFill/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2D5446-1442-4E7C-95D7-5AB1F845F81D}"/>
              </a:ext>
            </a:extLst>
          </p:cNvPr>
          <p:cNvSpPr/>
          <p:nvPr/>
        </p:nvSpPr>
        <p:spPr>
          <a:xfrm>
            <a:off x="2135376" y="1753545"/>
            <a:ext cx="696776" cy="294968"/>
          </a:xfrm>
          <a:prstGeom prst="rect">
            <a:avLst/>
          </a:prstGeom>
          <a:noFill/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13124" t="18346" r="51977" b="37514"/>
          <a:stretch/>
        </p:blipFill>
        <p:spPr>
          <a:xfrm>
            <a:off x="2254212" y="2187192"/>
            <a:ext cx="5885573" cy="35697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l="11831" t="19645" r="47112" b="38504"/>
          <a:stretch/>
        </p:blipFill>
        <p:spPr>
          <a:xfrm>
            <a:off x="2083643" y="2175757"/>
            <a:ext cx="6226710" cy="352073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rcRect l="49956" t="17201" r="29441" b="25970"/>
          <a:stretch/>
        </p:blipFill>
        <p:spPr>
          <a:xfrm>
            <a:off x="8176846" y="2159006"/>
            <a:ext cx="1961784" cy="34026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CB84C6D-73BA-4350-A7B7-4746F61F57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6529" y="2136530"/>
            <a:ext cx="9711585" cy="4081434"/>
          </a:xfrm>
          <a:prstGeom prst="rect">
            <a:avLst/>
          </a:prstGeom>
        </p:spPr>
      </p:pic>
      <p:sp>
        <p:nvSpPr>
          <p:cNvPr id="18" name="사각형: 둥근 모서리 5">
            <a:extLst>
              <a:ext uri="{FF2B5EF4-FFF2-40B4-BE49-F238E27FC236}">
                <a16:creationId xmlns:a16="http://schemas.microsoft.com/office/drawing/2014/main" id="{AF2E363F-20BC-436E-9A7E-C4ED80984A4A}"/>
              </a:ext>
            </a:extLst>
          </p:cNvPr>
          <p:cNvSpPr/>
          <p:nvPr/>
        </p:nvSpPr>
        <p:spPr>
          <a:xfrm>
            <a:off x="10424519" y="428646"/>
            <a:ext cx="1125545" cy="476759"/>
          </a:xfrm>
          <a:custGeom>
            <a:avLst/>
            <a:gdLst>
              <a:gd name="connsiteX0" fmla="*/ 0 w 1432874"/>
              <a:gd name="connsiteY0" fmla="*/ 105032 h 630180"/>
              <a:gd name="connsiteX1" fmla="*/ 105032 w 1432874"/>
              <a:gd name="connsiteY1" fmla="*/ 0 h 630180"/>
              <a:gd name="connsiteX2" fmla="*/ 1327842 w 1432874"/>
              <a:gd name="connsiteY2" fmla="*/ 0 h 630180"/>
              <a:gd name="connsiteX3" fmla="*/ 1432874 w 1432874"/>
              <a:gd name="connsiteY3" fmla="*/ 105032 h 630180"/>
              <a:gd name="connsiteX4" fmla="*/ 1432874 w 1432874"/>
              <a:gd name="connsiteY4" fmla="*/ 525148 h 630180"/>
              <a:gd name="connsiteX5" fmla="*/ 1327842 w 1432874"/>
              <a:gd name="connsiteY5" fmla="*/ 630180 h 630180"/>
              <a:gd name="connsiteX6" fmla="*/ 105032 w 1432874"/>
              <a:gd name="connsiteY6" fmla="*/ 630180 h 630180"/>
              <a:gd name="connsiteX7" fmla="*/ 0 w 1432874"/>
              <a:gd name="connsiteY7" fmla="*/ 525148 h 630180"/>
              <a:gd name="connsiteX8" fmla="*/ 0 w 1432874"/>
              <a:gd name="connsiteY8" fmla="*/ 105032 h 630180"/>
              <a:gd name="connsiteX0" fmla="*/ 0 w 1432874"/>
              <a:gd name="connsiteY0" fmla="*/ 105032 h 630763"/>
              <a:gd name="connsiteX1" fmla="*/ 105032 w 1432874"/>
              <a:gd name="connsiteY1" fmla="*/ 0 h 630763"/>
              <a:gd name="connsiteX2" fmla="*/ 1327842 w 1432874"/>
              <a:gd name="connsiteY2" fmla="*/ 0 h 630763"/>
              <a:gd name="connsiteX3" fmla="*/ 1432874 w 1432874"/>
              <a:gd name="connsiteY3" fmla="*/ 105032 h 630763"/>
              <a:gd name="connsiteX4" fmla="*/ 1432874 w 1432874"/>
              <a:gd name="connsiteY4" fmla="*/ 525148 h 630763"/>
              <a:gd name="connsiteX5" fmla="*/ 1327842 w 1432874"/>
              <a:gd name="connsiteY5" fmla="*/ 630180 h 630763"/>
              <a:gd name="connsiteX6" fmla="*/ 105032 w 1432874"/>
              <a:gd name="connsiteY6" fmla="*/ 630180 h 630763"/>
              <a:gd name="connsiteX7" fmla="*/ 0 w 1432874"/>
              <a:gd name="connsiteY7" fmla="*/ 581709 h 630763"/>
              <a:gd name="connsiteX8" fmla="*/ 0 w 1432874"/>
              <a:gd name="connsiteY8" fmla="*/ 105032 h 630763"/>
              <a:gd name="connsiteX0" fmla="*/ 0 w 1432874"/>
              <a:gd name="connsiteY0" fmla="*/ 105032 h 642292"/>
              <a:gd name="connsiteX1" fmla="*/ 105032 w 1432874"/>
              <a:gd name="connsiteY1" fmla="*/ 0 h 642292"/>
              <a:gd name="connsiteX2" fmla="*/ 1327842 w 1432874"/>
              <a:gd name="connsiteY2" fmla="*/ 0 h 642292"/>
              <a:gd name="connsiteX3" fmla="*/ 1432874 w 1432874"/>
              <a:gd name="connsiteY3" fmla="*/ 105032 h 642292"/>
              <a:gd name="connsiteX4" fmla="*/ 1432874 w 1432874"/>
              <a:gd name="connsiteY4" fmla="*/ 609989 h 642292"/>
              <a:gd name="connsiteX5" fmla="*/ 1327842 w 1432874"/>
              <a:gd name="connsiteY5" fmla="*/ 630180 h 642292"/>
              <a:gd name="connsiteX6" fmla="*/ 105032 w 1432874"/>
              <a:gd name="connsiteY6" fmla="*/ 630180 h 642292"/>
              <a:gd name="connsiteX7" fmla="*/ 0 w 1432874"/>
              <a:gd name="connsiteY7" fmla="*/ 581709 h 642292"/>
              <a:gd name="connsiteX8" fmla="*/ 0 w 1432874"/>
              <a:gd name="connsiteY8" fmla="*/ 105032 h 642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2874" h="642292">
                <a:moveTo>
                  <a:pt x="0" y="105032"/>
                </a:moveTo>
                <a:cubicBezTo>
                  <a:pt x="0" y="47024"/>
                  <a:pt x="47024" y="0"/>
                  <a:pt x="105032" y="0"/>
                </a:cubicBezTo>
                <a:lnTo>
                  <a:pt x="1327842" y="0"/>
                </a:lnTo>
                <a:cubicBezTo>
                  <a:pt x="1385850" y="0"/>
                  <a:pt x="1432874" y="47024"/>
                  <a:pt x="1432874" y="105032"/>
                </a:cubicBezTo>
                <a:lnTo>
                  <a:pt x="1432874" y="609989"/>
                </a:lnTo>
                <a:cubicBezTo>
                  <a:pt x="1432874" y="667997"/>
                  <a:pt x="1385850" y="630180"/>
                  <a:pt x="1327842" y="630180"/>
                </a:cubicBezTo>
                <a:lnTo>
                  <a:pt x="105032" y="630180"/>
                </a:lnTo>
                <a:cubicBezTo>
                  <a:pt x="47024" y="630180"/>
                  <a:pt x="0" y="639717"/>
                  <a:pt x="0" y="581709"/>
                </a:cubicBezTo>
                <a:lnTo>
                  <a:pt x="0" y="105032"/>
                </a:lnTo>
                <a:close/>
              </a:path>
            </a:pathLst>
          </a:cu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itchFamily="50" charset="-127"/>
              <a:ea typeface="나눔스퀘어라운드 Bold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0DB5B6-C5B5-44A3-B302-24026388148B}"/>
              </a:ext>
            </a:extLst>
          </p:cNvPr>
          <p:cNvSpPr txBox="1"/>
          <p:nvPr/>
        </p:nvSpPr>
        <p:spPr>
          <a:xfrm>
            <a:off x="7302505" y="48235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63D2C7-D237-4D03-93FC-181A62B8AB20}"/>
              </a:ext>
            </a:extLst>
          </p:cNvPr>
          <p:cNvSpPr txBox="1"/>
          <p:nvPr/>
        </p:nvSpPr>
        <p:spPr>
          <a:xfrm>
            <a:off x="8397398" y="48235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CHA2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C7FBA5-4B58-410D-915A-64CEC33921CB}"/>
              </a:ext>
            </a:extLst>
          </p:cNvPr>
          <p:cNvSpPr txBox="1"/>
          <p:nvPr/>
        </p:nvSpPr>
        <p:spPr>
          <a:xfrm>
            <a:off x="9492291" y="48235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CHA3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A0ABCF-FD1D-4D14-A862-20A7E806931B}"/>
              </a:ext>
            </a:extLst>
          </p:cNvPr>
          <p:cNvSpPr txBox="1"/>
          <p:nvPr/>
        </p:nvSpPr>
        <p:spPr>
          <a:xfrm>
            <a:off x="10587183" y="48235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CHA4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093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65760" y="165270"/>
            <a:ext cx="11460480" cy="655272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16BA56-10B6-44A3-8D21-A352905D37A4}"/>
              </a:ext>
            </a:extLst>
          </p:cNvPr>
          <p:cNvSpPr/>
          <p:nvPr/>
        </p:nvSpPr>
        <p:spPr>
          <a:xfrm>
            <a:off x="365760" y="905405"/>
            <a:ext cx="11460480" cy="53714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itchFamily="50" charset="-127"/>
              <a:ea typeface="나눔스퀘어라운드 Bold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318F75-5369-4B0C-8B7A-5A0A9FE0C5E1}"/>
              </a:ext>
            </a:extLst>
          </p:cNvPr>
          <p:cNvSpPr txBox="1"/>
          <p:nvPr/>
        </p:nvSpPr>
        <p:spPr>
          <a:xfrm>
            <a:off x="365759" y="382185"/>
            <a:ext cx="4412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웹 소개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– </a:t>
            </a:r>
            <a:r>
              <a:rPr lang="en-US" altLang="ko-KR" sz="2800" dirty="0" smtClean="0">
                <a:solidFill>
                  <a:srgbClr val="5B9BD5">
                    <a:lumMod val="50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Magazine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18FC00-9761-4DCD-94A3-F6AC0791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051" y="1184741"/>
            <a:ext cx="10250129" cy="49911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l="12213" t="6379" r="8795" b="82357"/>
          <a:stretch/>
        </p:blipFill>
        <p:spPr>
          <a:xfrm>
            <a:off x="1347655" y="1328450"/>
            <a:ext cx="10039747" cy="84369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49EA92B-9C12-468E-A2E0-1F4547A906EB}"/>
              </a:ext>
            </a:extLst>
          </p:cNvPr>
          <p:cNvSpPr/>
          <p:nvPr/>
        </p:nvSpPr>
        <p:spPr>
          <a:xfrm>
            <a:off x="7344298" y="1826574"/>
            <a:ext cx="716632" cy="280220"/>
          </a:xfrm>
          <a:prstGeom prst="rect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5">
            <a:extLst>
              <a:ext uri="{FF2B5EF4-FFF2-40B4-BE49-F238E27FC236}">
                <a16:creationId xmlns:a16="http://schemas.microsoft.com/office/drawing/2014/main" id="{AF2E363F-20BC-436E-9A7E-C4ED80984A4A}"/>
              </a:ext>
            </a:extLst>
          </p:cNvPr>
          <p:cNvSpPr/>
          <p:nvPr/>
        </p:nvSpPr>
        <p:spPr>
          <a:xfrm>
            <a:off x="10424519" y="428646"/>
            <a:ext cx="1125545" cy="476759"/>
          </a:xfrm>
          <a:custGeom>
            <a:avLst/>
            <a:gdLst>
              <a:gd name="connsiteX0" fmla="*/ 0 w 1432874"/>
              <a:gd name="connsiteY0" fmla="*/ 105032 h 630180"/>
              <a:gd name="connsiteX1" fmla="*/ 105032 w 1432874"/>
              <a:gd name="connsiteY1" fmla="*/ 0 h 630180"/>
              <a:gd name="connsiteX2" fmla="*/ 1327842 w 1432874"/>
              <a:gd name="connsiteY2" fmla="*/ 0 h 630180"/>
              <a:gd name="connsiteX3" fmla="*/ 1432874 w 1432874"/>
              <a:gd name="connsiteY3" fmla="*/ 105032 h 630180"/>
              <a:gd name="connsiteX4" fmla="*/ 1432874 w 1432874"/>
              <a:gd name="connsiteY4" fmla="*/ 525148 h 630180"/>
              <a:gd name="connsiteX5" fmla="*/ 1327842 w 1432874"/>
              <a:gd name="connsiteY5" fmla="*/ 630180 h 630180"/>
              <a:gd name="connsiteX6" fmla="*/ 105032 w 1432874"/>
              <a:gd name="connsiteY6" fmla="*/ 630180 h 630180"/>
              <a:gd name="connsiteX7" fmla="*/ 0 w 1432874"/>
              <a:gd name="connsiteY7" fmla="*/ 525148 h 630180"/>
              <a:gd name="connsiteX8" fmla="*/ 0 w 1432874"/>
              <a:gd name="connsiteY8" fmla="*/ 105032 h 630180"/>
              <a:gd name="connsiteX0" fmla="*/ 0 w 1432874"/>
              <a:gd name="connsiteY0" fmla="*/ 105032 h 630763"/>
              <a:gd name="connsiteX1" fmla="*/ 105032 w 1432874"/>
              <a:gd name="connsiteY1" fmla="*/ 0 h 630763"/>
              <a:gd name="connsiteX2" fmla="*/ 1327842 w 1432874"/>
              <a:gd name="connsiteY2" fmla="*/ 0 h 630763"/>
              <a:gd name="connsiteX3" fmla="*/ 1432874 w 1432874"/>
              <a:gd name="connsiteY3" fmla="*/ 105032 h 630763"/>
              <a:gd name="connsiteX4" fmla="*/ 1432874 w 1432874"/>
              <a:gd name="connsiteY4" fmla="*/ 525148 h 630763"/>
              <a:gd name="connsiteX5" fmla="*/ 1327842 w 1432874"/>
              <a:gd name="connsiteY5" fmla="*/ 630180 h 630763"/>
              <a:gd name="connsiteX6" fmla="*/ 105032 w 1432874"/>
              <a:gd name="connsiteY6" fmla="*/ 630180 h 630763"/>
              <a:gd name="connsiteX7" fmla="*/ 0 w 1432874"/>
              <a:gd name="connsiteY7" fmla="*/ 581709 h 630763"/>
              <a:gd name="connsiteX8" fmla="*/ 0 w 1432874"/>
              <a:gd name="connsiteY8" fmla="*/ 105032 h 630763"/>
              <a:gd name="connsiteX0" fmla="*/ 0 w 1432874"/>
              <a:gd name="connsiteY0" fmla="*/ 105032 h 642292"/>
              <a:gd name="connsiteX1" fmla="*/ 105032 w 1432874"/>
              <a:gd name="connsiteY1" fmla="*/ 0 h 642292"/>
              <a:gd name="connsiteX2" fmla="*/ 1327842 w 1432874"/>
              <a:gd name="connsiteY2" fmla="*/ 0 h 642292"/>
              <a:gd name="connsiteX3" fmla="*/ 1432874 w 1432874"/>
              <a:gd name="connsiteY3" fmla="*/ 105032 h 642292"/>
              <a:gd name="connsiteX4" fmla="*/ 1432874 w 1432874"/>
              <a:gd name="connsiteY4" fmla="*/ 609989 h 642292"/>
              <a:gd name="connsiteX5" fmla="*/ 1327842 w 1432874"/>
              <a:gd name="connsiteY5" fmla="*/ 630180 h 642292"/>
              <a:gd name="connsiteX6" fmla="*/ 105032 w 1432874"/>
              <a:gd name="connsiteY6" fmla="*/ 630180 h 642292"/>
              <a:gd name="connsiteX7" fmla="*/ 0 w 1432874"/>
              <a:gd name="connsiteY7" fmla="*/ 581709 h 642292"/>
              <a:gd name="connsiteX8" fmla="*/ 0 w 1432874"/>
              <a:gd name="connsiteY8" fmla="*/ 105032 h 642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2874" h="642292">
                <a:moveTo>
                  <a:pt x="0" y="105032"/>
                </a:moveTo>
                <a:cubicBezTo>
                  <a:pt x="0" y="47024"/>
                  <a:pt x="47024" y="0"/>
                  <a:pt x="105032" y="0"/>
                </a:cubicBezTo>
                <a:lnTo>
                  <a:pt x="1327842" y="0"/>
                </a:lnTo>
                <a:cubicBezTo>
                  <a:pt x="1385850" y="0"/>
                  <a:pt x="1432874" y="47024"/>
                  <a:pt x="1432874" y="105032"/>
                </a:cubicBezTo>
                <a:lnTo>
                  <a:pt x="1432874" y="609989"/>
                </a:lnTo>
                <a:cubicBezTo>
                  <a:pt x="1432874" y="667997"/>
                  <a:pt x="1385850" y="630180"/>
                  <a:pt x="1327842" y="630180"/>
                </a:cubicBezTo>
                <a:lnTo>
                  <a:pt x="105032" y="630180"/>
                </a:lnTo>
                <a:cubicBezTo>
                  <a:pt x="47024" y="630180"/>
                  <a:pt x="0" y="639717"/>
                  <a:pt x="0" y="581709"/>
                </a:cubicBezTo>
                <a:lnTo>
                  <a:pt x="0" y="105032"/>
                </a:lnTo>
                <a:close/>
              </a:path>
            </a:pathLst>
          </a:cu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itchFamily="50" charset="-127"/>
              <a:ea typeface="나눔스퀘어라운드 Bold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0DB5B6-C5B5-44A3-B302-24026388148B}"/>
              </a:ext>
            </a:extLst>
          </p:cNvPr>
          <p:cNvSpPr txBox="1"/>
          <p:nvPr/>
        </p:nvSpPr>
        <p:spPr>
          <a:xfrm>
            <a:off x="7302505" y="48235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63D2C7-D237-4D03-93FC-181A62B8AB20}"/>
              </a:ext>
            </a:extLst>
          </p:cNvPr>
          <p:cNvSpPr txBox="1"/>
          <p:nvPr/>
        </p:nvSpPr>
        <p:spPr>
          <a:xfrm>
            <a:off x="8397398" y="48235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CHA2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C7FBA5-4B58-410D-915A-64CEC33921CB}"/>
              </a:ext>
            </a:extLst>
          </p:cNvPr>
          <p:cNvSpPr txBox="1"/>
          <p:nvPr/>
        </p:nvSpPr>
        <p:spPr>
          <a:xfrm>
            <a:off x="9492291" y="48235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CHA3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A0ABCF-FD1D-4D14-A862-20A7E806931B}"/>
              </a:ext>
            </a:extLst>
          </p:cNvPr>
          <p:cNvSpPr txBox="1"/>
          <p:nvPr/>
        </p:nvSpPr>
        <p:spPr>
          <a:xfrm>
            <a:off x="10587183" y="48235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CHA4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411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65760" y="165270"/>
            <a:ext cx="11460480" cy="655272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16BA56-10B6-44A3-8D21-A352905D37A4}"/>
              </a:ext>
            </a:extLst>
          </p:cNvPr>
          <p:cNvSpPr/>
          <p:nvPr/>
        </p:nvSpPr>
        <p:spPr>
          <a:xfrm>
            <a:off x="365760" y="905405"/>
            <a:ext cx="11460480" cy="53714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itchFamily="50" charset="-127"/>
              <a:ea typeface="나눔스퀘어라운드 Bold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E02CFB-1751-4E5A-B674-8A2E62F74059}"/>
              </a:ext>
            </a:extLst>
          </p:cNvPr>
          <p:cNvSpPr txBox="1"/>
          <p:nvPr/>
        </p:nvSpPr>
        <p:spPr>
          <a:xfrm>
            <a:off x="365759" y="382185"/>
            <a:ext cx="4412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웹 소개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– Etc..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901875" y="1181927"/>
            <a:ext cx="10485528" cy="5135419"/>
            <a:chOff x="1025665" y="1163421"/>
            <a:chExt cx="10361737" cy="513541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l="14861" t="6793" r="16768" b="14166"/>
            <a:stretch/>
          </p:blipFill>
          <p:spPr>
            <a:xfrm>
              <a:off x="1025665" y="1163421"/>
              <a:ext cx="10361737" cy="513541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06" t="11873" r="25411" b="6119"/>
            <a:stretch/>
          </p:blipFill>
          <p:spPr>
            <a:xfrm>
              <a:off x="1903955" y="1880040"/>
              <a:ext cx="8806905" cy="4296427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80532B6-0554-4FDC-80C0-BC82071E6054}"/>
              </a:ext>
            </a:extLst>
          </p:cNvPr>
          <p:cNvSpPr/>
          <p:nvPr/>
        </p:nvSpPr>
        <p:spPr>
          <a:xfrm>
            <a:off x="9874159" y="1599820"/>
            <a:ext cx="836702" cy="280220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12043" t="16721" r="22968" b="20023"/>
          <a:stretch/>
        </p:blipFill>
        <p:spPr>
          <a:xfrm>
            <a:off x="588792" y="1972052"/>
            <a:ext cx="10398499" cy="435454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0532B6-0554-4FDC-80C0-BC82071E6054}"/>
              </a:ext>
            </a:extLst>
          </p:cNvPr>
          <p:cNvSpPr/>
          <p:nvPr/>
        </p:nvSpPr>
        <p:spPr>
          <a:xfrm>
            <a:off x="9710772" y="1264795"/>
            <a:ext cx="876411" cy="212652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5">
            <a:extLst>
              <a:ext uri="{FF2B5EF4-FFF2-40B4-BE49-F238E27FC236}">
                <a16:creationId xmlns:a16="http://schemas.microsoft.com/office/drawing/2014/main" id="{AF2E363F-20BC-436E-9A7E-C4ED80984A4A}"/>
              </a:ext>
            </a:extLst>
          </p:cNvPr>
          <p:cNvSpPr/>
          <p:nvPr/>
        </p:nvSpPr>
        <p:spPr>
          <a:xfrm>
            <a:off x="10424519" y="428646"/>
            <a:ext cx="1125545" cy="476759"/>
          </a:xfrm>
          <a:custGeom>
            <a:avLst/>
            <a:gdLst>
              <a:gd name="connsiteX0" fmla="*/ 0 w 1432874"/>
              <a:gd name="connsiteY0" fmla="*/ 105032 h 630180"/>
              <a:gd name="connsiteX1" fmla="*/ 105032 w 1432874"/>
              <a:gd name="connsiteY1" fmla="*/ 0 h 630180"/>
              <a:gd name="connsiteX2" fmla="*/ 1327842 w 1432874"/>
              <a:gd name="connsiteY2" fmla="*/ 0 h 630180"/>
              <a:gd name="connsiteX3" fmla="*/ 1432874 w 1432874"/>
              <a:gd name="connsiteY3" fmla="*/ 105032 h 630180"/>
              <a:gd name="connsiteX4" fmla="*/ 1432874 w 1432874"/>
              <a:gd name="connsiteY4" fmla="*/ 525148 h 630180"/>
              <a:gd name="connsiteX5" fmla="*/ 1327842 w 1432874"/>
              <a:gd name="connsiteY5" fmla="*/ 630180 h 630180"/>
              <a:gd name="connsiteX6" fmla="*/ 105032 w 1432874"/>
              <a:gd name="connsiteY6" fmla="*/ 630180 h 630180"/>
              <a:gd name="connsiteX7" fmla="*/ 0 w 1432874"/>
              <a:gd name="connsiteY7" fmla="*/ 525148 h 630180"/>
              <a:gd name="connsiteX8" fmla="*/ 0 w 1432874"/>
              <a:gd name="connsiteY8" fmla="*/ 105032 h 630180"/>
              <a:gd name="connsiteX0" fmla="*/ 0 w 1432874"/>
              <a:gd name="connsiteY0" fmla="*/ 105032 h 630763"/>
              <a:gd name="connsiteX1" fmla="*/ 105032 w 1432874"/>
              <a:gd name="connsiteY1" fmla="*/ 0 h 630763"/>
              <a:gd name="connsiteX2" fmla="*/ 1327842 w 1432874"/>
              <a:gd name="connsiteY2" fmla="*/ 0 h 630763"/>
              <a:gd name="connsiteX3" fmla="*/ 1432874 w 1432874"/>
              <a:gd name="connsiteY3" fmla="*/ 105032 h 630763"/>
              <a:gd name="connsiteX4" fmla="*/ 1432874 w 1432874"/>
              <a:gd name="connsiteY4" fmla="*/ 525148 h 630763"/>
              <a:gd name="connsiteX5" fmla="*/ 1327842 w 1432874"/>
              <a:gd name="connsiteY5" fmla="*/ 630180 h 630763"/>
              <a:gd name="connsiteX6" fmla="*/ 105032 w 1432874"/>
              <a:gd name="connsiteY6" fmla="*/ 630180 h 630763"/>
              <a:gd name="connsiteX7" fmla="*/ 0 w 1432874"/>
              <a:gd name="connsiteY7" fmla="*/ 581709 h 630763"/>
              <a:gd name="connsiteX8" fmla="*/ 0 w 1432874"/>
              <a:gd name="connsiteY8" fmla="*/ 105032 h 630763"/>
              <a:gd name="connsiteX0" fmla="*/ 0 w 1432874"/>
              <a:gd name="connsiteY0" fmla="*/ 105032 h 642292"/>
              <a:gd name="connsiteX1" fmla="*/ 105032 w 1432874"/>
              <a:gd name="connsiteY1" fmla="*/ 0 h 642292"/>
              <a:gd name="connsiteX2" fmla="*/ 1327842 w 1432874"/>
              <a:gd name="connsiteY2" fmla="*/ 0 h 642292"/>
              <a:gd name="connsiteX3" fmla="*/ 1432874 w 1432874"/>
              <a:gd name="connsiteY3" fmla="*/ 105032 h 642292"/>
              <a:gd name="connsiteX4" fmla="*/ 1432874 w 1432874"/>
              <a:gd name="connsiteY4" fmla="*/ 609989 h 642292"/>
              <a:gd name="connsiteX5" fmla="*/ 1327842 w 1432874"/>
              <a:gd name="connsiteY5" fmla="*/ 630180 h 642292"/>
              <a:gd name="connsiteX6" fmla="*/ 105032 w 1432874"/>
              <a:gd name="connsiteY6" fmla="*/ 630180 h 642292"/>
              <a:gd name="connsiteX7" fmla="*/ 0 w 1432874"/>
              <a:gd name="connsiteY7" fmla="*/ 581709 h 642292"/>
              <a:gd name="connsiteX8" fmla="*/ 0 w 1432874"/>
              <a:gd name="connsiteY8" fmla="*/ 105032 h 642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2874" h="642292">
                <a:moveTo>
                  <a:pt x="0" y="105032"/>
                </a:moveTo>
                <a:cubicBezTo>
                  <a:pt x="0" y="47024"/>
                  <a:pt x="47024" y="0"/>
                  <a:pt x="105032" y="0"/>
                </a:cubicBezTo>
                <a:lnTo>
                  <a:pt x="1327842" y="0"/>
                </a:lnTo>
                <a:cubicBezTo>
                  <a:pt x="1385850" y="0"/>
                  <a:pt x="1432874" y="47024"/>
                  <a:pt x="1432874" y="105032"/>
                </a:cubicBezTo>
                <a:lnTo>
                  <a:pt x="1432874" y="609989"/>
                </a:lnTo>
                <a:cubicBezTo>
                  <a:pt x="1432874" y="667997"/>
                  <a:pt x="1385850" y="630180"/>
                  <a:pt x="1327842" y="630180"/>
                </a:cubicBezTo>
                <a:lnTo>
                  <a:pt x="105032" y="630180"/>
                </a:lnTo>
                <a:cubicBezTo>
                  <a:pt x="47024" y="630180"/>
                  <a:pt x="0" y="639717"/>
                  <a:pt x="0" y="581709"/>
                </a:cubicBezTo>
                <a:lnTo>
                  <a:pt x="0" y="105032"/>
                </a:lnTo>
                <a:close/>
              </a:path>
            </a:pathLst>
          </a:cu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itchFamily="50" charset="-127"/>
              <a:ea typeface="나눔스퀘어라운드 Bold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0DB5B6-C5B5-44A3-B302-24026388148B}"/>
              </a:ext>
            </a:extLst>
          </p:cNvPr>
          <p:cNvSpPr txBox="1"/>
          <p:nvPr/>
        </p:nvSpPr>
        <p:spPr>
          <a:xfrm>
            <a:off x="7302505" y="48235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63D2C7-D237-4D03-93FC-181A62B8AB20}"/>
              </a:ext>
            </a:extLst>
          </p:cNvPr>
          <p:cNvSpPr txBox="1"/>
          <p:nvPr/>
        </p:nvSpPr>
        <p:spPr>
          <a:xfrm>
            <a:off x="8397398" y="48235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CHA2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C7FBA5-4B58-410D-915A-64CEC33921CB}"/>
              </a:ext>
            </a:extLst>
          </p:cNvPr>
          <p:cNvSpPr txBox="1"/>
          <p:nvPr/>
        </p:nvSpPr>
        <p:spPr>
          <a:xfrm>
            <a:off x="9492291" y="48235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CHA3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A0ABCF-FD1D-4D14-A862-20A7E806931B}"/>
              </a:ext>
            </a:extLst>
          </p:cNvPr>
          <p:cNvSpPr txBox="1"/>
          <p:nvPr/>
        </p:nvSpPr>
        <p:spPr>
          <a:xfrm>
            <a:off x="10587183" y="48235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CHA4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640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24530E-938A-4724-950B-8953EAF0D036}"/>
              </a:ext>
            </a:extLst>
          </p:cNvPr>
          <p:cNvSpPr txBox="1"/>
          <p:nvPr/>
        </p:nvSpPr>
        <p:spPr>
          <a:xfrm>
            <a:off x="4821452" y="2876931"/>
            <a:ext cx="254909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Q&amp;A</a:t>
            </a:r>
            <a:endParaRPr kumimoji="0" lang="ko-KR" altLang="en-US" sz="8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247F17-0343-46FB-A48B-E918DF524810}"/>
              </a:ext>
            </a:extLst>
          </p:cNvPr>
          <p:cNvSpPr txBox="1"/>
          <p:nvPr/>
        </p:nvSpPr>
        <p:spPr>
          <a:xfrm>
            <a:off x="5404020" y="2555034"/>
            <a:ext cx="140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조선일보명조" panose="02030304000000000000" pitchFamily="18" charset="-127"/>
              </a:rPr>
              <a:t>질문 있나요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조선일보명조" panose="02030304000000000000" pitchFamily="18" charset="-127"/>
              </a:rPr>
              <a:t>?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조선일보명조" panose="02030304000000000000" pitchFamily="18" charset="-127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2B0810-F173-448C-A78E-692447EFF20C}"/>
              </a:ext>
            </a:extLst>
          </p:cNvPr>
          <p:cNvCxnSpPr>
            <a:cxnSpLocks/>
          </p:cNvCxnSpPr>
          <p:nvPr/>
        </p:nvCxnSpPr>
        <p:spPr>
          <a:xfrm>
            <a:off x="4991100" y="2971800"/>
            <a:ext cx="2082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59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83C6C98-58F8-4A0F-BDB1-A7F4C3A28DC1}"/>
              </a:ext>
            </a:extLst>
          </p:cNvPr>
          <p:cNvGrpSpPr/>
          <p:nvPr/>
        </p:nvGrpSpPr>
        <p:grpSpPr>
          <a:xfrm>
            <a:off x="3914151" y="1438229"/>
            <a:ext cx="4363698" cy="3981541"/>
            <a:chOff x="2943253" y="552359"/>
            <a:chExt cx="6305493" cy="5753281"/>
          </a:xfrm>
        </p:grpSpPr>
        <p:sp>
          <p:nvSpPr>
            <p:cNvPr id="3" name="Plaque 2">
              <a:extLst>
                <a:ext uri="{FF2B5EF4-FFF2-40B4-BE49-F238E27FC236}">
                  <a16:creationId xmlns:a16="http://schemas.microsoft.com/office/drawing/2014/main" id="{0AC64005-F61A-45D4-9FBB-B9F56246FCE1}"/>
                </a:ext>
              </a:extLst>
            </p:cNvPr>
            <p:cNvSpPr/>
            <p:nvPr/>
          </p:nvSpPr>
          <p:spPr>
            <a:xfrm>
              <a:off x="3270250" y="850719"/>
              <a:ext cx="5651500" cy="5156562"/>
            </a:xfrm>
            <a:prstGeom prst="plaque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Plaque 3">
              <a:extLst>
                <a:ext uri="{FF2B5EF4-FFF2-40B4-BE49-F238E27FC236}">
                  <a16:creationId xmlns:a16="http://schemas.microsoft.com/office/drawing/2014/main" id="{436D2110-0964-400F-A169-505778EB5EE4}"/>
                </a:ext>
              </a:extLst>
            </p:cNvPr>
            <p:cNvSpPr/>
            <p:nvPr/>
          </p:nvSpPr>
          <p:spPr>
            <a:xfrm>
              <a:off x="2943253" y="552359"/>
              <a:ext cx="6305493" cy="5753281"/>
            </a:xfrm>
            <a:prstGeom prst="plaqu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9F13DEC-F2C3-45D0-B82E-80E0380BD021}"/>
              </a:ext>
            </a:extLst>
          </p:cNvPr>
          <p:cNvSpPr txBox="1"/>
          <p:nvPr/>
        </p:nvSpPr>
        <p:spPr>
          <a:xfrm>
            <a:off x="5061599" y="3028012"/>
            <a:ext cx="3442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63094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8992CE-2272-419F-90FB-322AD06E9B7E}"/>
              </a:ext>
            </a:extLst>
          </p:cNvPr>
          <p:cNvSpPr txBox="1"/>
          <p:nvPr/>
        </p:nvSpPr>
        <p:spPr>
          <a:xfrm>
            <a:off x="203200" y="228600"/>
            <a:ext cx="17187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INDEX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315FA08-E7AD-4797-A3B3-734B56683F68}"/>
              </a:ext>
            </a:extLst>
          </p:cNvPr>
          <p:cNvCxnSpPr/>
          <p:nvPr/>
        </p:nvCxnSpPr>
        <p:spPr>
          <a:xfrm>
            <a:off x="-114300" y="3632200"/>
            <a:ext cx="123063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9CDC7D6-F7CC-48D1-9254-E85651FA1807}"/>
              </a:ext>
            </a:extLst>
          </p:cNvPr>
          <p:cNvGrpSpPr/>
          <p:nvPr/>
        </p:nvGrpSpPr>
        <p:grpSpPr>
          <a:xfrm>
            <a:off x="808678" y="2627580"/>
            <a:ext cx="1150454" cy="1323439"/>
            <a:chOff x="381000" y="2627580"/>
            <a:chExt cx="1150454" cy="132343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FC2BEC7-9CB6-459E-AF84-22815ACC98C7}"/>
                </a:ext>
              </a:extLst>
            </p:cNvPr>
            <p:cNvSpPr txBox="1"/>
            <p:nvPr/>
          </p:nvSpPr>
          <p:spPr>
            <a:xfrm>
              <a:off x="381000" y="2627580"/>
              <a:ext cx="82105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1</a:t>
              </a:r>
              <a:endParaRPr kumimoji="0" lang="ko-KR" alt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F2BE81-BF19-4259-9070-92AD20AC735B}"/>
                </a:ext>
              </a:extLst>
            </p:cNvPr>
            <p:cNvSpPr txBox="1"/>
            <p:nvPr/>
          </p:nvSpPr>
          <p:spPr>
            <a:xfrm>
              <a:off x="926801" y="3289298"/>
              <a:ext cx="604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solidFill>
                    <a:prstClr val="whit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기획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B841009-5966-4D71-9AD4-6C4D39823E0C}"/>
              </a:ext>
            </a:extLst>
          </p:cNvPr>
          <p:cNvGrpSpPr/>
          <p:nvPr/>
        </p:nvGrpSpPr>
        <p:grpSpPr>
          <a:xfrm>
            <a:off x="3810000" y="2627580"/>
            <a:ext cx="2698532" cy="1323439"/>
            <a:chOff x="3810000" y="2627580"/>
            <a:chExt cx="2698532" cy="132343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C4559E4-B8D4-4729-91E3-055E0409B08E}"/>
                </a:ext>
              </a:extLst>
            </p:cNvPr>
            <p:cNvSpPr txBox="1"/>
            <p:nvPr/>
          </p:nvSpPr>
          <p:spPr>
            <a:xfrm>
              <a:off x="3810000" y="2627580"/>
              <a:ext cx="82105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2</a:t>
              </a:r>
              <a:endParaRPr kumimoji="0" lang="ko-KR" alt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4337666-8BC6-4F94-94F7-6C56823B6119}"/>
                </a:ext>
              </a:extLst>
            </p:cNvPr>
            <p:cNvSpPr txBox="1"/>
            <p:nvPr/>
          </p:nvSpPr>
          <p:spPr>
            <a:xfrm>
              <a:off x="4528503" y="3276596"/>
              <a:ext cx="1980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데이터가공 및 처리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D5ACD7-B9E4-4665-8682-E6C2A4903B82}"/>
              </a:ext>
            </a:extLst>
          </p:cNvPr>
          <p:cNvGrpSpPr/>
          <p:nvPr/>
        </p:nvGrpSpPr>
        <p:grpSpPr>
          <a:xfrm>
            <a:off x="6939426" y="2627580"/>
            <a:ext cx="1675004" cy="1323439"/>
            <a:chOff x="7150413" y="2627580"/>
            <a:chExt cx="1675004" cy="132343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FD1C77-F512-4613-801C-F88F1BB22B46}"/>
                </a:ext>
              </a:extLst>
            </p:cNvPr>
            <p:cNvSpPr txBox="1"/>
            <p:nvPr/>
          </p:nvSpPr>
          <p:spPr>
            <a:xfrm>
              <a:off x="7150413" y="2627580"/>
              <a:ext cx="82105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3</a:t>
              </a:r>
              <a:endParaRPr kumimoji="0" lang="ko-KR" alt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21EAF7-167B-4EB7-98D7-1EE088A6C34A}"/>
                </a:ext>
              </a:extLst>
            </p:cNvPr>
            <p:cNvSpPr txBox="1"/>
            <p:nvPr/>
          </p:nvSpPr>
          <p:spPr>
            <a:xfrm>
              <a:off x="7953062" y="3276596"/>
              <a:ext cx="8723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웹 구현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211EAF0-2338-4D58-BCB7-A36E690AA716}"/>
              </a:ext>
            </a:extLst>
          </p:cNvPr>
          <p:cNvGrpSpPr/>
          <p:nvPr/>
        </p:nvGrpSpPr>
        <p:grpSpPr>
          <a:xfrm>
            <a:off x="9761388" y="2627580"/>
            <a:ext cx="1679445" cy="1323439"/>
            <a:chOff x="9838059" y="2614876"/>
            <a:chExt cx="1679445" cy="132343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47F7B32-14E0-4CEF-82E0-B44EB8979A7B}"/>
                </a:ext>
              </a:extLst>
            </p:cNvPr>
            <p:cNvSpPr txBox="1"/>
            <p:nvPr/>
          </p:nvSpPr>
          <p:spPr>
            <a:xfrm>
              <a:off x="9838059" y="2614876"/>
              <a:ext cx="82105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4</a:t>
              </a:r>
              <a:endParaRPr kumimoji="0" lang="ko-KR" alt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48420C-ED36-4C22-AF3E-6D0486C4C1D9}"/>
                </a:ext>
              </a:extLst>
            </p:cNvPr>
            <p:cNvSpPr txBox="1"/>
            <p:nvPr/>
          </p:nvSpPr>
          <p:spPr>
            <a:xfrm>
              <a:off x="10645149" y="3225800"/>
              <a:ext cx="8723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웹 소개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932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E7E669-EB91-4781-BBEC-FC05A0631EF2}"/>
              </a:ext>
            </a:extLst>
          </p:cNvPr>
          <p:cNvSpPr txBox="1"/>
          <p:nvPr/>
        </p:nvSpPr>
        <p:spPr>
          <a:xfrm>
            <a:off x="419100" y="0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CHA1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8DE45F-86BF-423C-9189-410320B05F5E}"/>
              </a:ext>
            </a:extLst>
          </p:cNvPr>
          <p:cNvSpPr txBox="1"/>
          <p:nvPr/>
        </p:nvSpPr>
        <p:spPr>
          <a:xfrm>
            <a:off x="9847509" y="370364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기획의도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EA0D8B0-23C8-414F-BC10-E300A917D1DB}"/>
              </a:ext>
            </a:extLst>
          </p:cNvPr>
          <p:cNvCxnSpPr/>
          <p:nvPr/>
        </p:nvCxnSpPr>
        <p:spPr>
          <a:xfrm>
            <a:off x="512319" y="369332"/>
            <a:ext cx="110617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4421529-E5E5-454E-B071-7B4D883F3326}"/>
              </a:ext>
            </a:extLst>
          </p:cNvPr>
          <p:cNvSpPr txBox="1"/>
          <p:nvPr/>
        </p:nvSpPr>
        <p:spPr>
          <a:xfrm>
            <a:off x="1478224" y="4028557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친숙한 주제 선정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918B65-67EE-486D-8AA8-EB5A55DB5EA5}"/>
              </a:ext>
            </a:extLst>
          </p:cNvPr>
          <p:cNvSpPr txBox="1"/>
          <p:nvPr/>
        </p:nvSpPr>
        <p:spPr>
          <a:xfrm>
            <a:off x="1862142" y="4487362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T R A V E L</a:t>
            </a:r>
            <a:endParaRPr kumimoji="0" lang="ko-KR" altLang="en-US" sz="16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89D2A5-A6F0-45BD-A137-BD1BB6ABB8B9}"/>
              </a:ext>
            </a:extLst>
          </p:cNvPr>
          <p:cNvSpPr txBox="1"/>
          <p:nvPr/>
        </p:nvSpPr>
        <p:spPr>
          <a:xfrm>
            <a:off x="5345264" y="4056711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여행 트랜드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510AC8-CFB7-4E0F-8D6F-10EEB065E4F6}"/>
              </a:ext>
            </a:extLst>
          </p:cNvPr>
          <p:cNvSpPr txBox="1"/>
          <p:nvPr/>
        </p:nvSpPr>
        <p:spPr>
          <a:xfrm>
            <a:off x="5361664" y="4498399"/>
            <a:ext cx="1459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16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다음 여행지는</a:t>
            </a:r>
            <a:r>
              <a:rPr lang="en-US" altLang="ko-KR" sz="16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kumimoji="0" lang="ko-KR" altLang="en-US" sz="16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B2D71D-A3B3-4F6D-B2B2-2232222D8083}"/>
              </a:ext>
            </a:extLst>
          </p:cNvPr>
          <p:cNvSpPr txBox="1"/>
          <p:nvPr/>
        </p:nvSpPr>
        <p:spPr>
          <a:xfrm>
            <a:off x="8435021" y="4041830"/>
            <a:ext cx="28873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매년 증가하는 해외여행객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ED4F18-D64F-4250-A615-77C238218D43}"/>
              </a:ext>
            </a:extLst>
          </p:cNvPr>
          <p:cNvSpPr txBox="1"/>
          <p:nvPr/>
        </p:nvSpPr>
        <p:spPr>
          <a:xfrm>
            <a:off x="8382121" y="4480867"/>
            <a:ext cx="2993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증가하는 원인과 결과에 대한 의문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40FCC8-22ED-42F4-A6A8-03FC5C4DCE10}"/>
              </a:ext>
            </a:extLst>
          </p:cNvPr>
          <p:cNvSpPr/>
          <p:nvPr/>
        </p:nvSpPr>
        <p:spPr>
          <a:xfrm>
            <a:off x="0" y="5372100"/>
            <a:ext cx="12192000" cy="1485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776FA1-90D5-4A4A-836F-6C9CFC2E4CB6}"/>
              </a:ext>
            </a:extLst>
          </p:cNvPr>
          <p:cNvSpPr txBox="1"/>
          <p:nvPr/>
        </p:nvSpPr>
        <p:spPr>
          <a:xfrm>
            <a:off x="1862142" y="5779750"/>
            <a:ext cx="10116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많은 여행객들은 어디로 여행을 떠날까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BC84AFD-09D7-48A4-A0F9-C3C47A9E0032}"/>
              </a:ext>
            </a:extLst>
          </p:cNvPr>
          <p:cNvSpPr/>
          <p:nvPr/>
        </p:nvSpPr>
        <p:spPr>
          <a:xfrm>
            <a:off x="8527309" y="1510351"/>
            <a:ext cx="2297036" cy="2267154"/>
          </a:xfrm>
          <a:prstGeom prst="ellipse">
            <a:avLst/>
          </a:prstGeom>
          <a:solidFill>
            <a:srgbClr val="334D5C"/>
          </a:solidFill>
          <a:ln>
            <a:solidFill>
              <a:srgbClr val="334D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시계, 그리기, 표지판, 옅은이(가) 표시된 사진&#10;&#10;자동 생성된 설명">
            <a:extLst>
              <a:ext uri="{FF2B5EF4-FFF2-40B4-BE49-F238E27FC236}">
                <a16:creationId xmlns:a16="http://schemas.microsoft.com/office/drawing/2014/main" id="{074ACF61-FED1-4984-B67C-063D344F3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373" y="1614214"/>
            <a:ext cx="2078908" cy="2078908"/>
          </a:xfrm>
          <a:prstGeom prst="rect">
            <a:avLst/>
          </a:prstGeom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76AAF688-A7B4-4C83-A509-C078654E5C98}"/>
              </a:ext>
            </a:extLst>
          </p:cNvPr>
          <p:cNvSpPr/>
          <p:nvPr/>
        </p:nvSpPr>
        <p:spPr>
          <a:xfrm>
            <a:off x="4867615" y="1477585"/>
            <a:ext cx="2297036" cy="2267154"/>
          </a:xfrm>
          <a:prstGeom prst="ellipse">
            <a:avLst/>
          </a:prstGeom>
          <a:solidFill>
            <a:srgbClr val="EE4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림 31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B40DD50C-71CE-4206-9676-8C9D32CE90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64" y="5580304"/>
            <a:ext cx="1106778" cy="1106778"/>
          </a:xfrm>
          <a:prstGeom prst="rect">
            <a:avLst/>
          </a:prstGeom>
        </p:spPr>
      </p:pic>
      <p:pic>
        <p:nvPicPr>
          <p:cNvPr id="35" name="그림 34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357F81A3-F7EF-4C3C-86F6-23A45217F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509" y="5580304"/>
            <a:ext cx="1106778" cy="110677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BC3F2C72-D35C-4D50-A580-4BFBC1127C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957" y="1522143"/>
            <a:ext cx="949744" cy="949744"/>
          </a:xfrm>
          <a:prstGeom prst="rect">
            <a:avLst/>
          </a:prstGeom>
        </p:spPr>
      </p:pic>
      <p:pic>
        <p:nvPicPr>
          <p:cNvPr id="40" name="그림 39" descr="그리기이(가) 표시된 사진&#10;&#10;자동 생성된 설명">
            <a:extLst>
              <a:ext uri="{FF2B5EF4-FFF2-40B4-BE49-F238E27FC236}">
                <a16:creationId xmlns:a16="http://schemas.microsoft.com/office/drawing/2014/main" id="{CF2EFADB-DB69-437C-995B-7115BB468F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198" y="2355882"/>
            <a:ext cx="1065181" cy="9856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3" t="14406" r="14696" b="14341"/>
          <a:stretch/>
        </p:blipFill>
        <p:spPr>
          <a:xfrm>
            <a:off x="1343740" y="1477585"/>
            <a:ext cx="2254529" cy="229902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9371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65760" y="165270"/>
            <a:ext cx="11460480" cy="655272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16BA56-10B6-44A3-8D21-A352905D37A4}"/>
              </a:ext>
            </a:extLst>
          </p:cNvPr>
          <p:cNvSpPr/>
          <p:nvPr/>
        </p:nvSpPr>
        <p:spPr>
          <a:xfrm>
            <a:off x="365760" y="905405"/>
            <a:ext cx="11460480" cy="53714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0" name="사각형: 둥근 모서리 5">
            <a:extLst>
              <a:ext uri="{FF2B5EF4-FFF2-40B4-BE49-F238E27FC236}">
                <a16:creationId xmlns:a16="http://schemas.microsoft.com/office/drawing/2014/main" id="{AF2E363F-20BC-436E-9A7E-C4ED80984A4A}"/>
              </a:ext>
            </a:extLst>
          </p:cNvPr>
          <p:cNvSpPr/>
          <p:nvPr/>
        </p:nvSpPr>
        <p:spPr>
          <a:xfrm>
            <a:off x="7139841" y="428646"/>
            <a:ext cx="1125545" cy="476759"/>
          </a:xfrm>
          <a:custGeom>
            <a:avLst/>
            <a:gdLst>
              <a:gd name="connsiteX0" fmla="*/ 0 w 1432874"/>
              <a:gd name="connsiteY0" fmla="*/ 105032 h 630180"/>
              <a:gd name="connsiteX1" fmla="*/ 105032 w 1432874"/>
              <a:gd name="connsiteY1" fmla="*/ 0 h 630180"/>
              <a:gd name="connsiteX2" fmla="*/ 1327842 w 1432874"/>
              <a:gd name="connsiteY2" fmla="*/ 0 h 630180"/>
              <a:gd name="connsiteX3" fmla="*/ 1432874 w 1432874"/>
              <a:gd name="connsiteY3" fmla="*/ 105032 h 630180"/>
              <a:gd name="connsiteX4" fmla="*/ 1432874 w 1432874"/>
              <a:gd name="connsiteY4" fmla="*/ 525148 h 630180"/>
              <a:gd name="connsiteX5" fmla="*/ 1327842 w 1432874"/>
              <a:gd name="connsiteY5" fmla="*/ 630180 h 630180"/>
              <a:gd name="connsiteX6" fmla="*/ 105032 w 1432874"/>
              <a:gd name="connsiteY6" fmla="*/ 630180 h 630180"/>
              <a:gd name="connsiteX7" fmla="*/ 0 w 1432874"/>
              <a:gd name="connsiteY7" fmla="*/ 525148 h 630180"/>
              <a:gd name="connsiteX8" fmla="*/ 0 w 1432874"/>
              <a:gd name="connsiteY8" fmla="*/ 105032 h 630180"/>
              <a:gd name="connsiteX0" fmla="*/ 0 w 1432874"/>
              <a:gd name="connsiteY0" fmla="*/ 105032 h 630763"/>
              <a:gd name="connsiteX1" fmla="*/ 105032 w 1432874"/>
              <a:gd name="connsiteY1" fmla="*/ 0 h 630763"/>
              <a:gd name="connsiteX2" fmla="*/ 1327842 w 1432874"/>
              <a:gd name="connsiteY2" fmla="*/ 0 h 630763"/>
              <a:gd name="connsiteX3" fmla="*/ 1432874 w 1432874"/>
              <a:gd name="connsiteY3" fmla="*/ 105032 h 630763"/>
              <a:gd name="connsiteX4" fmla="*/ 1432874 w 1432874"/>
              <a:gd name="connsiteY4" fmla="*/ 525148 h 630763"/>
              <a:gd name="connsiteX5" fmla="*/ 1327842 w 1432874"/>
              <a:gd name="connsiteY5" fmla="*/ 630180 h 630763"/>
              <a:gd name="connsiteX6" fmla="*/ 105032 w 1432874"/>
              <a:gd name="connsiteY6" fmla="*/ 630180 h 630763"/>
              <a:gd name="connsiteX7" fmla="*/ 0 w 1432874"/>
              <a:gd name="connsiteY7" fmla="*/ 581709 h 630763"/>
              <a:gd name="connsiteX8" fmla="*/ 0 w 1432874"/>
              <a:gd name="connsiteY8" fmla="*/ 105032 h 630763"/>
              <a:gd name="connsiteX0" fmla="*/ 0 w 1432874"/>
              <a:gd name="connsiteY0" fmla="*/ 105032 h 642292"/>
              <a:gd name="connsiteX1" fmla="*/ 105032 w 1432874"/>
              <a:gd name="connsiteY1" fmla="*/ 0 h 642292"/>
              <a:gd name="connsiteX2" fmla="*/ 1327842 w 1432874"/>
              <a:gd name="connsiteY2" fmla="*/ 0 h 642292"/>
              <a:gd name="connsiteX3" fmla="*/ 1432874 w 1432874"/>
              <a:gd name="connsiteY3" fmla="*/ 105032 h 642292"/>
              <a:gd name="connsiteX4" fmla="*/ 1432874 w 1432874"/>
              <a:gd name="connsiteY4" fmla="*/ 609989 h 642292"/>
              <a:gd name="connsiteX5" fmla="*/ 1327842 w 1432874"/>
              <a:gd name="connsiteY5" fmla="*/ 630180 h 642292"/>
              <a:gd name="connsiteX6" fmla="*/ 105032 w 1432874"/>
              <a:gd name="connsiteY6" fmla="*/ 630180 h 642292"/>
              <a:gd name="connsiteX7" fmla="*/ 0 w 1432874"/>
              <a:gd name="connsiteY7" fmla="*/ 581709 h 642292"/>
              <a:gd name="connsiteX8" fmla="*/ 0 w 1432874"/>
              <a:gd name="connsiteY8" fmla="*/ 105032 h 642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2874" h="642292">
                <a:moveTo>
                  <a:pt x="0" y="105032"/>
                </a:moveTo>
                <a:cubicBezTo>
                  <a:pt x="0" y="47024"/>
                  <a:pt x="47024" y="0"/>
                  <a:pt x="105032" y="0"/>
                </a:cubicBezTo>
                <a:lnTo>
                  <a:pt x="1327842" y="0"/>
                </a:lnTo>
                <a:cubicBezTo>
                  <a:pt x="1385850" y="0"/>
                  <a:pt x="1432874" y="47024"/>
                  <a:pt x="1432874" y="105032"/>
                </a:cubicBezTo>
                <a:lnTo>
                  <a:pt x="1432874" y="609989"/>
                </a:lnTo>
                <a:cubicBezTo>
                  <a:pt x="1432874" y="667997"/>
                  <a:pt x="1385850" y="630180"/>
                  <a:pt x="1327842" y="630180"/>
                </a:cubicBezTo>
                <a:lnTo>
                  <a:pt x="105032" y="630180"/>
                </a:lnTo>
                <a:cubicBezTo>
                  <a:pt x="47024" y="630180"/>
                  <a:pt x="0" y="639717"/>
                  <a:pt x="0" y="581709"/>
                </a:cubicBezTo>
                <a:lnTo>
                  <a:pt x="0" y="105032"/>
                </a:lnTo>
                <a:close/>
              </a:path>
            </a:pathLst>
          </a:cu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0DB5B6-C5B5-44A3-B302-24026388148B}"/>
              </a:ext>
            </a:extLst>
          </p:cNvPr>
          <p:cNvSpPr txBox="1"/>
          <p:nvPr/>
        </p:nvSpPr>
        <p:spPr>
          <a:xfrm>
            <a:off x="7302505" y="48235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CHA1</a:t>
            </a:r>
            <a:endParaRPr lang="ko-KR" altLang="en-US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63D2C7-D237-4D03-93FC-181A62B8AB20}"/>
              </a:ext>
            </a:extLst>
          </p:cNvPr>
          <p:cNvSpPr txBox="1"/>
          <p:nvPr/>
        </p:nvSpPr>
        <p:spPr>
          <a:xfrm>
            <a:off x="8397398" y="48235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CHA2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C7FBA5-4B58-410D-915A-64CEC33921CB}"/>
              </a:ext>
            </a:extLst>
          </p:cNvPr>
          <p:cNvSpPr txBox="1"/>
          <p:nvPr/>
        </p:nvSpPr>
        <p:spPr>
          <a:xfrm>
            <a:off x="9492291" y="48235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CHA3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A0ABCF-FD1D-4D14-A862-20A7E806931B}"/>
              </a:ext>
            </a:extLst>
          </p:cNvPr>
          <p:cNvSpPr txBox="1"/>
          <p:nvPr/>
        </p:nvSpPr>
        <p:spPr>
          <a:xfrm>
            <a:off x="10587183" y="48235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CHA4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318F75-5369-4B0C-8B7A-5A0A9FE0C5E1}"/>
              </a:ext>
            </a:extLst>
          </p:cNvPr>
          <p:cNvSpPr txBox="1"/>
          <p:nvPr/>
        </p:nvSpPr>
        <p:spPr>
          <a:xfrm>
            <a:off x="365760" y="328471"/>
            <a:ext cx="2693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데이터 수집 방법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C9BFC45-FE8B-45DF-9957-E39DA15C9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251" y="1952893"/>
            <a:ext cx="4055807" cy="102153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DC190BA-5C07-4D38-9EEC-FEF21177C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589" y="2027315"/>
            <a:ext cx="2579593" cy="10215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E8CD844-6F93-4CBA-A51E-3E120A001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993" y="3429000"/>
            <a:ext cx="6725265" cy="12179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73E9969-6C54-497D-B56A-3B82B8D6C2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6719" y="5101502"/>
            <a:ext cx="4580679" cy="109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1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65760" y="165270"/>
            <a:ext cx="11460480" cy="655272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16BA56-10B6-44A3-8D21-A352905D37A4}"/>
              </a:ext>
            </a:extLst>
          </p:cNvPr>
          <p:cNvSpPr/>
          <p:nvPr/>
        </p:nvSpPr>
        <p:spPr>
          <a:xfrm>
            <a:off x="365760" y="905405"/>
            <a:ext cx="11460480" cy="53714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0" name="사각형: 둥근 모서리 5">
            <a:extLst>
              <a:ext uri="{FF2B5EF4-FFF2-40B4-BE49-F238E27FC236}">
                <a16:creationId xmlns:a16="http://schemas.microsoft.com/office/drawing/2014/main" id="{AF2E363F-20BC-436E-9A7E-C4ED80984A4A}"/>
              </a:ext>
            </a:extLst>
          </p:cNvPr>
          <p:cNvSpPr/>
          <p:nvPr/>
        </p:nvSpPr>
        <p:spPr>
          <a:xfrm>
            <a:off x="8237128" y="428646"/>
            <a:ext cx="1125545" cy="476759"/>
          </a:xfrm>
          <a:custGeom>
            <a:avLst/>
            <a:gdLst>
              <a:gd name="connsiteX0" fmla="*/ 0 w 1432874"/>
              <a:gd name="connsiteY0" fmla="*/ 105032 h 630180"/>
              <a:gd name="connsiteX1" fmla="*/ 105032 w 1432874"/>
              <a:gd name="connsiteY1" fmla="*/ 0 h 630180"/>
              <a:gd name="connsiteX2" fmla="*/ 1327842 w 1432874"/>
              <a:gd name="connsiteY2" fmla="*/ 0 h 630180"/>
              <a:gd name="connsiteX3" fmla="*/ 1432874 w 1432874"/>
              <a:gd name="connsiteY3" fmla="*/ 105032 h 630180"/>
              <a:gd name="connsiteX4" fmla="*/ 1432874 w 1432874"/>
              <a:gd name="connsiteY4" fmla="*/ 525148 h 630180"/>
              <a:gd name="connsiteX5" fmla="*/ 1327842 w 1432874"/>
              <a:gd name="connsiteY5" fmla="*/ 630180 h 630180"/>
              <a:gd name="connsiteX6" fmla="*/ 105032 w 1432874"/>
              <a:gd name="connsiteY6" fmla="*/ 630180 h 630180"/>
              <a:gd name="connsiteX7" fmla="*/ 0 w 1432874"/>
              <a:gd name="connsiteY7" fmla="*/ 525148 h 630180"/>
              <a:gd name="connsiteX8" fmla="*/ 0 w 1432874"/>
              <a:gd name="connsiteY8" fmla="*/ 105032 h 630180"/>
              <a:gd name="connsiteX0" fmla="*/ 0 w 1432874"/>
              <a:gd name="connsiteY0" fmla="*/ 105032 h 630763"/>
              <a:gd name="connsiteX1" fmla="*/ 105032 w 1432874"/>
              <a:gd name="connsiteY1" fmla="*/ 0 h 630763"/>
              <a:gd name="connsiteX2" fmla="*/ 1327842 w 1432874"/>
              <a:gd name="connsiteY2" fmla="*/ 0 h 630763"/>
              <a:gd name="connsiteX3" fmla="*/ 1432874 w 1432874"/>
              <a:gd name="connsiteY3" fmla="*/ 105032 h 630763"/>
              <a:gd name="connsiteX4" fmla="*/ 1432874 w 1432874"/>
              <a:gd name="connsiteY4" fmla="*/ 525148 h 630763"/>
              <a:gd name="connsiteX5" fmla="*/ 1327842 w 1432874"/>
              <a:gd name="connsiteY5" fmla="*/ 630180 h 630763"/>
              <a:gd name="connsiteX6" fmla="*/ 105032 w 1432874"/>
              <a:gd name="connsiteY6" fmla="*/ 630180 h 630763"/>
              <a:gd name="connsiteX7" fmla="*/ 0 w 1432874"/>
              <a:gd name="connsiteY7" fmla="*/ 581709 h 630763"/>
              <a:gd name="connsiteX8" fmla="*/ 0 w 1432874"/>
              <a:gd name="connsiteY8" fmla="*/ 105032 h 630763"/>
              <a:gd name="connsiteX0" fmla="*/ 0 w 1432874"/>
              <a:gd name="connsiteY0" fmla="*/ 105032 h 642292"/>
              <a:gd name="connsiteX1" fmla="*/ 105032 w 1432874"/>
              <a:gd name="connsiteY1" fmla="*/ 0 h 642292"/>
              <a:gd name="connsiteX2" fmla="*/ 1327842 w 1432874"/>
              <a:gd name="connsiteY2" fmla="*/ 0 h 642292"/>
              <a:gd name="connsiteX3" fmla="*/ 1432874 w 1432874"/>
              <a:gd name="connsiteY3" fmla="*/ 105032 h 642292"/>
              <a:gd name="connsiteX4" fmla="*/ 1432874 w 1432874"/>
              <a:gd name="connsiteY4" fmla="*/ 609989 h 642292"/>
              <a:gd name="connsiteX5" fmla="*/ 1327842 w 1432874"/>
              <a:gd name="connsiteY5" fmla="*/ 630180 h 642292"/>
              <a:gd name="connsiteX6" fmla="*/ 105032 w 1432874"/>
              <a:gd name="connsiteY6" fmla="*/ 630180 h 642292"/>
              <a:gd name="connsiteX7" fmla="*/ 0 w 1432874"/>
              <a:gd name="connsiteY7" fmla="*/ 581709 h 642292"/>
              <a:gd name="connsiteX8" fmla="*/ 0 w 1432874"/>
              <a:gd name="connsiteY8" fmla="*/ 105032 h 642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2874" h="642292">
                <a:moveTo>
                  <a:pt x="0" y="105032"/>
                </a:moveTo>
                <a:cubicBezTo>
                  <a:pt x="0" y="47024"/>
                  <a:pt x="47024" y="0"/>
                  <a:pt x="105032" y="0"/>
                </a:cubicBezTo>
                <a:lnTo>
                  <a:pt x="1327842" y="0"/>
                </a:lnTo>
                <a:cubicBezTo>
                  <a:pt x="1385850" y="0"/>
                  <a:pt x="1432874" y="47024"/>
                  <a:pt x="1432874" y="105032"/>
                </a:cubicBezTo>
                <a:lnTo>
                  <a:pt x="1432874" y="609989"/>
                </a:lnTo>
                <a:cubicBezTo>
                  <a:pt x="1432874" y="667997"/>
                  <a:pt x="1385850" y="630180"/>
                  <a:pt x="1327842" y="630180"/>
                </a:cubicBezTo>
                <a:lnTo>
                  <a:pt x="105032" y="630180"/>
                </a:lnTo>
                <a:cubicBezTo>
                  <a:pt x="47024" y="630180"/>
                  <a:pt x="0" y="639717"/>
                  <a:pt x="0" y="581709"/>
                </a:cubicBezTo>
                <a:lnTo>
                  <a:pt x="0" y="105032"/>
                </a:lnTo>
                <a:close/>
              </a:path>
            </a:pathLst>
          </a:cu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0DB5B6-C5B5-44A3-B302-24026388148B}"/>
              </a:ext>
            </a:extLst>
          </p:cNvPr>
          <p:cNvSpPr txBox="1"/>
          <p:nvPr/>
        </p:nvSpPr>
        <p:spPr>
          <a:xfrm>
            <a:off x="7302505" y="48235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CHA1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63D2C7-D237-4D03-93FC-181A62B8AB20}"/>
              </a:ext>
            </a:extLst>
          </p:cNvPr>
          <p:cNvSpPr txBox="1"/>
          <p:nvPr/>
        </p:nvSpPr>
        <p:spPr>
          <a:xfrm>
            <a:off x="8397398" y="48235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CHA2</a:t>
            </a:r>
            <a:endParaRPr lang="ko-KR" altLang="en-US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C7FBA5-4B58-410D-915A-64CEC33921CB}"/>
              </a:ext>
            </a:extLst>
          </p:cNvPr>
          <p:cNvSpPr txBox="1"/>
          <p:nvPr/>
        </p:nvSpPr>
        <p:spPr>
          <a:xfrm>
            <a:off x="9492291" y="48235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CHA3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A0ABCF-FD1D-4D14-A862-20A7E806931B}"/>
              </a:ext>
            </a:extLst>
          </p:cNvPr>
          <p:cNvSpPr txBox="1"/>
          <p:nvPr/>
        </p:nvSpPr>
        <p:spPr>
          <a:xfrm>
            <a:off x="10587183" y="48235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CHA4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AA8E350-35CC-41B4-962D-35B1B0490F1B}"/>
              </a:ext>
            </a:extLst>
          </p:cNvPr>
          <p:cNvGrpSpPr/>
          <p:nvPr/>
        </p:nvGrpSpPr>
        <p:grpSpPr>
          <a:xfrm>
            <a:off x="752169" y="1168780"/>
            <a:ext cx="10635234" cy="5260575"/>
            <a:chOff x="1497191" y="1699254"/>
            <a:chExt cx="9197617" cy="4730101"/>
          </a:xfrm>
        </p:grpSpPr>
        <p:pic>
          <p:nvPicPr>
            <p:cNvPr id="8" name="그림 7" descr="스크린샷, 컴퓨터, 노트북, 모니터이(가) 표시된 사진&#10;&#10;자동 생성된 설명">
              <a:extLst>
                <a:ext uri="{FF2B5EF4-FFF2-40B4-BE49-F238E27FC236}">
                  <a16:creationId xmlns:a16="http://schemas.microsoft.com/office/drawing/2014/main" id="{7D6E69C6-5C1C-4C14-9DA4-010291ECEB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59"/>
            <a:stretch/>
          </p:blipFill>
          <p:spPr>
            <a:xfrm>
              <a:off x="1497191" y="1699254"/>
              <a:ext cx="9197617" cy="473010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743E70-5C7E-4075-896E-4E31B15AC5D2}"/>
                </a:ext>
              </a:extLst>
            </p:cNvPr>
            <p:cNvSpPr txBox="1"/>
            <p:nvPr/>
          </p:nvSpPr>
          <p:spPr>
            <a:xfrm>
              <a:off x="4914808" y="3429000"/>
              <a:ext cx="3322320" cy="636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schemeClr val="accent6">
                      <a:lumMod val="75000"/>
                    </a:schemeClr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MONGODB</a:t>
              </a:r>
              <a:endParaRPr lang="ko-KR" altLang="en-US" sz="4000" dirty="0">
                <a:solidFill>
                  <a:schemeClr val="accent6">
                    <a:lumMod val="7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7318F75-5369-4B0C-8B7A-5A0A9FE0C5E1}"/>
              </a:ext>
            </a:extLst>
          </p:cNvPr>
          <p:cNvSpPr txBox="1"/>
          <p:nvPr/>
        </p:nvSpPr>
        <p:spPr>
          <a:xfrm>
            <a:off x="365760" y="318611"/>
            <a:ext cx="304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가공 및 처리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C3D8A39-6BE8-4C79-83DE-F6D3310EEA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312" t="16365" r="21250" b="45894"/>
          <a:stretch/>
        </p:blipFill>
        <p:spPr>
          <a:xfrm>
            <a:off x="3181062" y="1407159"/>
            <a:ext cx="7305443" cy="478381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528C875-E510-4565-8F43-E6D2897A5A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500" t="4450" r="13163" b="39678"/>
          <a:stretch/>
        </p:blipFill>
        <p:spPr>
          <a:xfrm>
            <a:off x="3181062" y="1401349"/>
            <a:ext cx="7354166" cy="47669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7901912-6C08-46D1-846C-8F6481C70790}"/>
              </a:ext>
            </a:extLst>
          </p:cNvPr>
          <p:cNvSpPr txBox="1"/>
          <p:nvPr/>
        </p:nvSpPr>
        <p:spPr>
          <a:xfrm>
            <a:off x="446859" y="2261186"/>
            <a:ext cx="2653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Country code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6C3AF9-9B07-4D1B-8FFC-DC99B9769A78}"/>
              </a:ext>
            </a:extLst>
          </p:cNvPr>
          <p:cNvSpPr txBox="1"/>
          <p:nvPr/>
        </p:nvSpPr>
        <p:spPr>
          <a:xfrm>
            <a:off x="1061719" y="2705511"/>
            <a:ext cx="1041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Year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3734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65760" y="165270"/>
            <a:ext cx="11460480" cy="655272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16BA56-10B6-44A3-8D21-A352905D37A4}"/>
              </a:ext>
            </a:extLst>
          </p:cNvPr>
          <p:cNvSpPr/>
          <p:nvPr/>
        </p:nvSpPr>
        <p:spPr>
          <a:xfrm>
            <a:off x="365760" y="905405"/>
            <a:ext cx="11460480" cy="53714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0" name="사각형: 둥근 모서리 5">
            <a:extLst>
              <a:ext uri="{FF2B5EF4-FFF2-40B4-BE49-F238E27FC236}">
                <a16:creationId xmlns:a16="http://schemas.microsoft.com/office/drawing/2014/main" id="{AF2E363F-20BC-436E-9A7E-C4ED80984A4A}"/>
              </a:ext>
            </a:extLst>
          </p:cNvPr>
          <p:cNvSpPr/>
          <p:nvPr/>
        </p:nvSpPr>
        <p:spPr>
          <a:xfrm>
            <a:off x="8237128" y="428646"/>
            <a:ext cx="1125545" cy="476759"/>
          </a:xfrm>
          <a:custGeom>
            <a:avLst/>
            <a:gdLst>
              <a:gd name="connsiteX0" fmla="*/ 0 w 1432874"/>
              <a:gd name="connsiteY0" fmla="*/ 105032 h 630180"/>
              <a:gd name="connsiteX1" fmla="*/ 105032 w 1432874"/>
              <a:gd name="connsiteY1" fmla="*/ 0 h 630180"/>
              <a:gd name="connsiteX2" fmla="*/ 1327842 w 1432874"/>
              <a:gd name="connsiteY2" fmla="*/ 0 h 630180"/>
              <a:gd name="connsiteX3" fmla="*/ 1432874 w 1432874"/>
              <a:gd name="connsiteY3" fmla="*/ 105032 h 630180"/>
              <a:gd name="connsiteX4" fmla="*/ 1432874 w 1432874"/>
              <a:gd name="connsiteY4" fmla="*/ 525148 h 630180"/>
              <a:gd name="connsiteX5" fmla="*/ 1327842 w 1432874"/>
              <a:gd name="connsiteY5" fmla="*/ 630180 h 630180"/>
              <a:gd name="connsiteX6" fmla="*/ 105032 w 1432874"/>
              <a:gd name="connsiteY6" fmla="*/ 630180 h 630180"/>
              <a:gd name="connsiteX7" fmla="*/ 0 w 1432874"/>
              <a:gd name="connsiteY7" fmla="*/ 525148 h 630180"/>
              <a:gd name="connsiteX8" fmla="*/ 0 w 1432874"/>
              <a:gd name="connsiteY8" fmla="*/ 105032 h 630180"/>
              <a:gd name="connsiteX0" fmla="*/ 0 w 1432874"/>
              <a:gd name="connsiteY0" fmla="*/ 105032 h 630763"/>
              <a:gd name="connsiteX1" fmla="*/ 105032 w 1432874"/>
              <a:gd name="connsiteY1" fmla="*/ 0 h 630763"/>
              <a:gd name="connsiteX2" fmla="*/ 1327842 w 1432874"/>
              <a:gd name="connsiteY2" fmla="*/ 0 h 630763"/>
              <a:gd name="connsiteX3" fmla="*/ 1432874 w 1432874"/>
              <a:gd name="connsiteY3" fmla="*/ 105032 h 630763"/>
              <a:gd name="connsiteX4" fmla="*/ 1432874 w 1432874"/>
              <a:gd name="connsiteY4" fmla="*/ 525148 h 630763"/>
              <a:gd name="connsiteX5" fmla="*/ 1327842 w 1432874"/>
              <a:gd name="connsiteY5" fmla="*/ 630180 h 630763"/>
              <a:gd name="connsiteX6" fmla="*/ 105032 w 1432874"/>
              <a:gd name="connsiteY6" fmla="*/ 630180 h 630763"/>
              <a:gd name="connsiteX7" fmla="*/ 0 w 1432874"/>
              <a:gd name="connsiteY7" fmla="*/ 581709 h 630763"/>
              <a:gd name="connsiteX8" fmla="*/ 0 w 1432874"/>
              <a:gd name="connsiteY8" fmla="*/ 105032 h 630763"/>
              <a:gd name="connsiteX0" fmla="*/ 0 w 1432874"/>
              <a:gd name="connsiteY0" fmla="*/ 105032 h 642292"/>
              <a:gd name="connsiteX1" fmla="*/ 105032 w 1432874"/>
              <a:gd name="connsiteY1" fmla="*/ 0 h 642292"/>
              <a:gd name="connsiteX2" fmla="*/ 1327842 w 1432874"/>
              <a:gd name="connsiteY2" fmla="*/ 0 h 642292"/>
              <a:gd name="connsiteX3" fmla="*/ 1432874 w 1432874"/>
              <a:gd name="connsiteY3" fmla="*/ 105032 h 642292"/>
              <a:gd name="connsiteX4" fmla="*/ 1432874 w 1432874"/>
              <a:gd name="connsiteY4" fmla="*/ 609989 h 642292"/>
              <a:gd name="connsiteX5" fmla="*/ 1327842 w 1432874"/>
              <a:gd name="connsiteY5" fmla="*/ 630180 h 642292"/>
              <a:gd name="connsiteX6" fmla="*/ 105032 w 1432874"/>
              <a:gd name="connsiteY6" fmla="*/ 630180 h 642292"/>
              <a:gd name="connsiteX7" fmla="*/ 0 w 1432874"/>
              <a:gd name="connsiteY7" fmla="*/ 581709 h 642292"/>
              <a:gd name="connsiteX8" fmla="*/ 0 w 1432874"/>
              <a:gd name="connsiteY8" fmla="*/ 105032 h 642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2874" h="642292">
                <a:moveTo>
                  <a:pt x="0" y="105032"/>
                </a:moveTo>
                <a:cubicBezTo>
                  <a:pt x="0" y="47024"/>
                  <a:pt x="47024" y="0"/>
                  <a:pt x="105032" y="0"/>
                </a:cubicBezTo>
                <a:lnTo>
                  <a:pt x="1327842" y="0"/>
                </a:lnTo>
                <a:cubicBezTo>
                  <a:pt x="1385850" y="0"/>
                  <a:pt x="1432874" y="47024"/>
                  <a:pt x="1432874" y="105032"/>
                </a:cubicBezTo>
                <a:lnTo>
                  <a:pt x="1432874" y="609989"/>
                </a:lnTo>
                <a:cubicBezTo>
                  <a:pt x="1432874" y="667997"/>
                  <a:pt x="1385850" y="630180"/>
                  <a:pt x="1327842" y="630180"/>
                </a:cubicBezTo>
                <a:lnTo>
                  <a:pt x="105032" y="630180"/>
                </a:lnTo>
                <a:cubicBezTo>
                  <a:pt x="47024" y="630180"/>
                  <a:pt x="0" y="639717"/>
                  <a:pt x="0" y="581709"/>
                </a:cubicBezTo>
                <a:lnTo>
                  <a:pt x="0" y="105032"/>
                </a:lnTo>
                <a:close/>
              </a:path>
            </a:pathLst>
          </a:cu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0DB5B6-C5B5-44A3-B302-24026388148B}"/>
              </a:ext>
            </a:extLst>
          </p:cNvPr>
          <p:cNvSpPr txBox="1"/>
          <p:nvPr/>
        </p:nvSpPr>
        <p:spPr>
          <a:xfrm>
            <a:off x="7302505" y="48235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CHA1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63D2C7-D237-4D03-93FC-181A62B8AB20}"/>
              </a:ext>
            </a:extLst>
          </p:cNvPr>
          <p:cNvSpPr txBox="1"/>
          <p:nvPr/>
        </p:nvSpPr>
        <p:spPr>
          <a:xfrm>
            <a:off x="8397398" y="48235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CHA2</a:t>
            </a:r>
            <a:endParaRPr lang="ko-KR" altLang="en-US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C7FBA5-4B58-410D-915A-64CEC33921CB}"/>
              </a:ext>
            </a:extLst>
          </p:cNvPr>
          <p:cNvSpPr txBox="1"/>
          <p:nvPr/>
        </p:nvSpPr>
        <p:spPr>
          <a:xfrm>
            <a:off x="9492291" y="48235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CHA3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A0ABCF-FD1D-4D14-A862-20A7E806931B}"/>
              </a:ext>
            </a:extLst>
          </p:cNvPr>
          <p:cNvSpPr txBox="1"/>
          <p:nvPr/>
        </p:nvSpPr>
        <p:spPr>
          <a:xfrm>
            <a:off x="10587183" y="48235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CHA4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318F75-5369-4B0C-8B7A-5A0A9FE0C5E1}"/>
              </a:ext>
            </a:extLst>
          </p:cNvPr>
          <p:cNvSpPr txBox="1"/>
          <p:nvPr/>
        </p:nvSpPr>
        <p:spPr>
          <a:xfrm>
            <a:off x="376869" y="327395"/>
            <a:ext cx="304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가공 및 처리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8F56EB9-C05E-4BBE-80AC-B381FEFF2E06}"/>
              </a:ext>
            </a:extLst>
          </p:cNvPr>
          <p:cNvGrpSpPr/>
          <p:nvPr/>
        </p:nvGrpSpPr>
        <p:grpSpPr>
          <a:xfrm>
            <a:off x="1116960" y="1283108"/>
            <a:ext cx="9778180" cy="5146246"/>
            <a:chOff x="1238865" y="1645540"/>
            <a:chExt cx="9778180" cy="4783813"/>
          </a:xfrm>
        </p:grpSpPr>
        <p:pic>
          <p:nvPicPr>
            <p:cNvPr id="3" name="그림 2" descr="스크린샷, 컴퓨터이(가) 표시된 사진&#10;&#10;자동 생성된 설명">
              <a:extLst>
                <a:ext uri="{FF2B5EF4-FFF2-40B4-BE49-F238E27FC236}">
                  <a16:creationId xmlns:a16="http://schemas.microsoft.com/office/drawing/2014/main" id="{AF7F5A61-FD62-485C-A73D-BF95A0EA7A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" t="1506" b="6787"/>
            <a:stretch/>
          </p:blipFill>
          <p:spPr>
            <a:xfrm>
              <a:off x="1238865" y="1645540"/>
              <a:ext cx="9778180" cy="478381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175D9F7-521A-40B1-AFA4-797E5817FEC9}"/>
                </a:ext>
              </a:extLst>
            </p:cNvPr>
            <p:cNvSpPr txBox="1"/>
            <p:nvPr/>
          </p:nvSpPr>
          <p:spPr>
            <a:xfrm>
              <a:off x="5254232" y="3683503"/>
              <a:ext cx="2848492" cy="65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chemeClr val="accent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Oracle </a:t>
              </a:r>
              <a:r>
                <a:rPr lang="en-US" altLang="ko-KR" sz="4000" dirty="0">
                  <a:solidFill>
                    <a:schemeClr val="accent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DB</a:t>
              </a:r>
              <a:endParaRPr lang="ko-KR" altLang="en-US" sz="3600" dirty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09D80B7-EC14-4115-9105-28BCB47D83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13" t="4452" r="3952" b="39492"/>
          <a:stretch/>
        </p:blipFill>
        <p:spPr>
          <a:xfrm>
            <a:off x="589544" y="1699254"/>
            <a:ext cx="5481570" cy="406145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DD2B8FF-E7D8-47C8-A521-D9472DB2DA66}"/>
              </a:ext>
            </a:extLst>
          </p:cNvPr>
          <p:cNvSpPr txBox="1"/>
          <p:nvPr/>
        </p:nvSpPr>
        <p:spPr>
          <a:xfrm>
            <a:off x="2303406" y="1751726"/>
            <a:ext cx="2653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Country code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6127639" y="1699254"/>
            <a:ext cx="5518701" cy="4061456"/>
            <a:chOff x="6127639" y="1699254"/>
            <a:chExt cx="5518701" cy="4061456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/>
            <a:srcRect l="14714" t="3107" r="24446" b="51275"/>
            <a:stretch/>
          </p:blipFill>
          <p:spPr>
            <a:xfrm>
              <a:off x="6127639" y="1699254"/>
              <a:ext cx="5518701" cy="406145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05444F1-6EA8-4C6B-95B3-FCFCAEE13EF4}"/>
                </a:ext>
              </a:extLst>
            </p:cNvPr>
            <p:cNvSpPr txBox="1"/>
            <p:nvPr/>
          </p:nvSpPr>
          <p:spPr>
            <a:xfrm>
              <a:off x="8797507" y="1751726"/>
              <a:ext cx="12599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Year</a:t>
              </a:r>
              <a:endPara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827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65760" y="165270"/>
            <a:ext cx="11460480" cy="655272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16BA56-10B6-44A3-8D21-A352905D37A4}"/>
              </a:ext>
            </a:extLst>
          </p:cNvPr>
          <p:cNvSpPr/>
          <p:nvPr/>
        </p:nvSpPr>
        <p:spPr>
          <a:xfrm>
            <a:off x="365760" y="905405"/>
            <a:ext cx="11460480" cy="53714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0" name="사각형: 둥근 모서리 5">
            <a:extLst>
              <a:ext uri="{FF2B5EF4-FFF2-40B4-BE49-F238E27FC236}">
                <a16:creationId xmlns:a16="http://schemas.microsoft.com/office/drawing/2014/main" id="{AF2E363F-20BC-436E-9A7E-C4ED80984A4A}"/>
              </a:ext>
            </a:extLst>
          </p:cNvPr>
          <p:cNvSpPr/>
          <p:nvPr/>
        </p:nvSpPr>
        <p:spPr>
          <a:xfrm>
            <a:off x="8237128" y="428646"/>
            <a:ext cx="1125545" cy="476759"/>
          </a:xfrm>
          <a:custGeom>
            <a:avLst/>
            <a:gdLst>
              <a:gd name="connsiteX0" fmla="*/ 0 w 1432874"/>
              <a:gd name="connsiteY0" fmla="*/ 105032 h 630180"/>
              <a:gd name="connsiteX1" fmla="*/ 105032 w 1432874"/>
              <a:gd name="connsiteY1" fmla="*/ 0 h 630180"/>
              <a:gd name="connsiteX2" fmla="*/ 1327842 w 1432874"/>
              <a:gd name="connsiteY2" fmla="*/ 0 h 630180"/>
              <a:gd name="connsiteX3" fmla="*/ 1432874 w 1432874"/>
              <a:gd name="connsiteY3" fmla="*/ 105032 h 630180"/>
              <a:gd name="connsiteX4" fmla="*/ 1432874 w 1432874"/>
              <a:gd name="connsiteY4" fmla="*/ 525148 h 630180"/>
              <a:gd name="connsiteX5" fmla="*/ 1327842 w 1432874"/>
              <a:gd name="connsiteY5" fmla="*/ 630180 h 630180"/>
              <a:gd name="connsiteX6" fmla="*/ 105032 w 1432874"/>
              <a:gd name="connsiteY6" fmla="*/ 630180 h 630180"/>
              <a:gd name="connsiteX7" fmla="*/ 0 w 1432874"/>
              <a:gd name="connsiteY7" fmla="*/ 525148 h 630180"/>
              <a:gd name="connsiteX8" fmla="*/ 0 w 1432874"/>
              <a:gd name="connsiteY8" fmla="*/ 105032 h 630180"/>
              <a:gd name="connsiteX0" fmla="*/ 0 w 1432874"/>
              <a:gd name="connsiteY0" fmla="*/ 105032 h 630763"/>
              <a:gd name="connsiteX1" fmla="*/ 105032 w 1432874"/>
              <a:gd name="connsiteY1" fmla="*/ 0 h 630763"/>
              <a:gd name="connsiteX2" fmla="*/ 1327842 w 1432874"/>
              <a:gd name="connsiteY2" fmla="*/ 0 h 630763"/>
              <a:gd name="connsiteX3" fmla="*/ 1432874 w 1432874"/>
              <a:gd name="connsiteY3" fmla="*/ 105032 h 630763"/>
              <a:gd name="connsiteX4" fmla="*/ 1432874 w 1432874"/>
              <a:gd name="connsiteY4" fmla="*/ 525148 h 630763"/>
              <a:gd name="connsiteX5" fmla="*/ 1327842 w 1432874"/>
              <a:gd name="connsiteY5" fmla="*/ 630180 h 630763"/>
              <a:gd name="connsiteX6" fmla="*/ 105032 w 1432874"/>
              <a:gd name="connsiteY6" fmla="*/ 630180 h 630763"/>
              <a:gd name="connsiteX7" fmla="*/ 0 w 1432874"/>
              <a:gd name="connsiteY7" fmla="*/ 581709 h 630763"/>
              <a:gd name="connsiteX8" fmla="*/ 0 w 1432874"/>
              <a:gd name="connsiteY8" fmla="*/ 105032 h 630763"/>
              <a:gd name="connsiteX0" fmla="*/ 0 w 1432874"/>
              <a:gd name="connsiteY0" fmla="*/ 105032 h 642292"/>
              <a:gd name="connsiteX1" fmla="*/ 105032 w 1432874"/>
              <a:gd name="connsiteY1" fmla="*/ 0 h 642292"/>
              <a:gd name="connsiteX2" fmla="*/ 1327842 w 1432874"/>
              <a:gd name="connsiteY2" fmla="*/ 0 h 642292"/>
              <a:gd name="connsiteX3" fmla="*/ 1432874 w 1432874"/>
              <a:gd name="connsiteY3" fmla="*/ 105032 h 642292"/>
              <a:gd name="connsiteX4" fmla="*/ 1432874 w 1432874"/>
              <a:gd name="connsiteY4" fmla="*/ 609989 h 642292"/>
              <a:gd name="connsiteX5" fmla="*/ 1327842 w 1432874"/>
              <a:gd name="connsiteY5" fmla="*/ 630180 h 642292"/>
              <a:gd name="connsiteX6" fmla="*/ 105032 w 1432874"/>
              <a:gd name="connsiteY6" fmla="*/ 630180 h 642292"/>
              <a:gd name="connsiteX7" fmla="*/ 0 w 1432874"/>
              <a:gd name="connsiteY7" fmla="*/ 581709 h 642292"/>
              <a:gd name="connsiteX8" fmla="*/ 0 w 1432874"/>
              <a:gd name="connsiteY8" fmla="*/ 105032 h 642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2874" h="642292">
                <a:moveTo>
                  <a:pt x="0" y="105032"/>
                </a:moveTo>
                <a:cubicBezTo>
                  <a:pt x="0" y="47024"/>
                  <a:pt x="47024" y="0"/>
                  <a:pt x="105032" y="0"/>
                </a:cubicBezTo>
                <a:lnTo>
                  <a:pt x="1327842" y="0"/>
                </a:lnTo>
                <a:cubicBezTo>
                  <a:pt x="1385850" y="0"/>
                  <a:pt x="1432874" y="47024"/>
                  <a:pt x="1432874" y="105032"/>
                </a:cubicBezTo>
                <a:lnTo>
                  <a:pt x="1432874" y="609989"/>
                </a:lnTo>
                <a:cubicBezTo>
                  <a:pt x="1432874" y="667997"/>
                  <a:pt x="1385850" y="630180"/>
                  <a:pt x="1327842" y="630180"/>
                </a:cubicBezTo>
                <a:lnTo>
                  <a:pt x="105032" y="630180"/>
                </a:lnTo>
                <a:cubicBezTo>
                  <a:pt x="47024" y="630180"/>
                  <a:pt x="0" y="639717"/>
                  <a:pt x="0" y="581709"/>
                </a:cubicBezTo>
                <a:lnTo>
                  <a:pt x="0" y="105032"/>
                </a:lnTo>
                <a:close/>
              </a:path>
            </a:pathLst>
          </a:cu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0DB5B6-C5B5-44A3-B302-24026388148B}"/>
              </a:ext>
            </a:extLst>
          </p:cNvPr>
          <p:cNvSpPr txBox="1"/>
          <p:nvPr/>
        </p:nvSpPr>
        <p:spPr>
          <a:xfrm>
            <a:off x="7302505" y="48235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CHA1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63D2C7-D237-4D03-93FC-181A62B8AB20}"/>
              </a:ext>
            </a:extLst>
          </p:cNvPr>
          <p:cNvSpPr txBox="1"/>
          <p:nvPr/>
        </p:nvSpPr>
        <p:spPr>
          <a:xfrm>
            <a:off x="8397398" y="48235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CHA2</a:t>
            </a:r>
            <a:endParaRPr lang="ko-KR" altLang="en-US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C7FBA5-4B58-410D-915A-64CEC33921CB}"/>
              </a:ext>
            </a:extLst>
          </p:cNvPr>
          <p:cNvSpPr txBox="1"/>
          <p:nvPr/>
        </p:nvSpPr>
        <p:spPr>
          <a:xfrm>
            <a:off x="9492291" y="48235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CHA3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A0ABCF-FD1D-4D14-A862-20A7E806931B}"/>
              </a:ext>
            </a:extLst>
          </p:cNvPr>
          <p:cNvSpPr txBox="1"/>
          <p:nvPr/>
        </p:nvSpPr>
        <p:spPr>
          <a:xfrm>
            <a:off x="10587183" y="48235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CHA4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318F75-5369-4B0C-8B7A-5A0A9FE0C5E1}"/>
              </a:ext>
            </a:extLst>
          </p:cNvPr>
          <p:cNvSpPr txBox="1"/>
          <p:nvPr/>
        </p:nvSpPr>
        <p:spPr>
          <a:xfrm>
            <a:off x="376869" y="327395"/>
            <a:ext cx="304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가공 및 처리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l="14879" t="3013" r="6962" b="8156"/>
          <a:stretch/>
        </p:blipFill>
        <p:spPr>
          <a:xfrm>
            <a:off x="1217933" y="1291478"/>
            <a:ext cx="9756134" cy="4877153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4694953F-D7E1-444D-BAE7-E306AEE43EFB}"/>
              </a:ext>
            </a:extLst>
          </p:cNvPr>
          <p:cNvGrpSpPr/>
          <p:nvPr/>
        </p:nvGrpSpPr>
        <p:grpSpPr>
          <a:xfrm>
            <a:off x="5821737" y="1519788"/>
            <a:ext cx="3670554" cy="3648596"/>
            <a:chOff x="3126398" y="1456824"/>
            <a:chExt cx="6184900" cy="4610097"/>
          </a:xfrm>
        </p:grpSpPr>
        <p:sp>
          <p:nvSpPr>
            <p:cNvPr id="30" name="Rectangle: Folded Corner 3">
              <a:extLst>
                <a:ext uri="{FF2B5EF4-FFF2-40B4-BE49-F238E27FC236}">
                  <a16:creationId xmlns:a16="http://schemas.microsoft.com/office/drawing/2014/main" id="{B6CB2980-97FD-4983-B9E1-C3F3EE8279F2}"/>
                </a:ext>
              </a:extLst>
            </p:cNvPr>
            <p:cNvSpPr/>
            <p:nvPr/>
          </p:nvSpPr>
          <p:spPr>
            <a:xfrm>
              <a:off x="3126398" y="1812424"/>
              <a:ext cx="6184900" cy="4254497"/>
            </a:xfrm>
            <a:prstGeom prst="foldedCorner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6">
              <a:extLst>
                <a:ext uri="{FF2B5EF4-FFF2-40B4-BE49-F238E27FC236}">
                  <a16:creationId xmlns:a16="http://schemas.microsoft.com/office/drawing/2014/main" id="{0AE2B34A-2453-4715-A72A-B5101DAD10F3}"/>
                </a:ext>
              </a:extLst>
            </p:cNvPr>
            <p:cNvSpPr/>
            <p:nvPr/>
          </p:nvSpPr>
          <p:spPr>
            <a:xfrm rot="1792312">
              <a:off x="6127329" y="1456824"/>
              <a:ext cx="273823" cy="711199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0E8AA9-B737-47CB-B5F5-7A589DC0F3CB}"/>
                </a:ext>
              </a:extLst>
            </p:cNvPr>
            <p:cNvSpPr txBox="1"/>
            <p:nvPr/>
          </p:nvSpPr>
          <p:spPr>
            <a:xfrm>
              <a:off x="3387169" y="2388828"/>
              <a:ext cx="5481571" cy="505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처리 시 주의사항</a:t>
              </a:r>
              <a:r>
                <a:rPr kumimoji="0" lang="en-US" altLang="ko-KR" sz="2000" b="0" i="0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!!</a:t>
              </a:r>
              <a:endParaRPr kumimoji="0" lang="ko-KR" altLang="en-US" sz="2000" b="0" i="0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26004D55-0276-4994-888B-A5E8C95E9229}"/>
                </a:ext>
              </a:extLst>
            </p:cNvPr>
            <p:cNvCxnSpPr/>
            <p:nvPr/>
          </p:nvCxnSpPr>
          <p:spPr>
            <a:xfrm flipV="1">
              <a:off x="3870285" y="2894377"/>
              <a:ext cx="4608297" cy="1"/>
            </a:xfrm>
            <a:prstGeom prst="line">
              <a:avLst/>
            </a:prstGeom>
            <a:ln w="53975" cmpd="dbl">
              <a:solidFill>
                <a:srgbClr val="C00000"/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85A70CE-FE89-427C-BFBC-02DDE1489ED7}"/>
                </a:ext>
              </a:extLst>
            </p:cNvPr>
            <p:cNvSpPr txBox="1"/>
            <p:nvPr/>
          </p:nvSpPr>
          <p:spPr>
            <a:xfrm>
              <a:off x="3566772" y="3261623"/>
              <a:ext cx="5062817" cy="1516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marR="0" lvl="0" indent="-45720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2400" dirty="0">
                  <a:solidFill>
                    <a:srgbClr val="E7E6E6">
                      <a:lumMod val="25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콤마 제거</a:t>
              </a:r>
              <a:endParaRPr lang="en-US" altLang="ko-KR" sz="2400" dirty="0">
                <a:solidFill>
                  <a:srgbClr val="E7E6E6">
                    <a:lumMod val="2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marL="457200" marR="0" lvl="0" indent="-45720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2400" b="0" i="0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공백 제거</a:t>
              </a:r>
              <a:endParaRPr kumimoji="0" lang="en-US" altLang="ko-KR" sz="2400" b="0" i="0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marL="457200" marR="0" lvl="0" indent="-45720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2400" b="0" i="0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‘-’</a:t>
              </a:r>
              <a:r>
                <a:rPr lang="ko-KR" altLang="en-US" sz="2400" dirty="0">
                  <a:solidFill>
                    <a:srgbClr val="E7E6E6">
                      <a:lumMod val="25000"/>
                    </a:srgb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짝대기도 제거</a:t>
              </a:r>
              <a:endParaRPr kumimoji="0" lang="ko-KR" altLang="en-US" sz="2400" b="0" i="0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616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65760" y="165270"/>
            <a:ext cx="11460480" cy="655272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16BA56-10B6-44A3-8D21-A352905D37A4}"/>
              </a:ext>
            </a:extLst>
          </p:cNvPr>
          <p:cNvSpPr/>
          <p:nvPr/>
        </p:nvSpPr>
        <p:spPr>
          <a:xfrm>
            <a:off x="365760" y="905405"/>
            <a:ext cx="11460480" cy="53714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0" name="사각형: 둥근 모서리 5">
            <a:extLst>
              <a:ext uri="{FF2B5EF4-FFF2-40B4-BE49-F238E27FC236}">
                <a16:creationId xmlns:a16="http://schemas.microsoft.com/office/drawing/2014/main" id="{AF2E363F-20BC-436E-9A7E-C4ED80984A4A}"/>
              </a:ext>
            </a:extLst>
          </p:cNvPr>
          <p:cNvSpPr/>
          <p:nvPr/>
        </p:nvSpPr>
        <p:spPr>
          <a:xfrm>
            <a:off x="9329627" y="428646"/>
            <a:ext cx="1125545" cy="476759"/>
          </a:xfrm>
          <a:custGeom>
            <a:avLst/>
            <a:gdLst>
              <a:gd name="connsiteX0" fmla="*/ 0 w 1432874"/>
              <a:gd name="connsiteY0" fmla="*/ 105032 h 630180"/>
              <a:gd name="connsiteX1" fmla="*/ 105032 w 1432874"/>
              <a:gd name="connsiteY1" fmla="*/ 0 h 630180"/>
              <a:gd name="connsiteX2" fmla="*/ 1327842 w 1432874"/>
              <a:gd name="connsiteY2" fmla="*/ 0 h 630180"/>
              <a:gd name="connsiteX3" fmla="*/ 1432874 w 1432874"/>
              <a:gd name="connsiteY3" fmla="*/ 105032 h 630180"/>
              <a:gd name="connsiteX4" fmla="*/ 1432874 w 1432874"/>
              <a:gd name="connsiteY4" fmla="*/ 525148 h 630180"/>
              <a:gd name="connsiteX5" fmla="*/ 1327842 w 1432874"/>
              <a:gd name="connsiteY5" fmla="*/ 630180 h 630180"/>
              <a:gd name="connsiteX6" fmla="*/ 105032 w 1432874"/>
              <a:gd name="connsiteY6" fmla="*/ 630180 h 630180"/>
              <a:gd name="connsiteX7" fmla="*/ 0 w 1432874"/>
              <a:gd name="connsiteY7" fmla="*/ 525148 h 630180"/>
              <a:gd name="connsiteX8" fmla="*/ 0 w 1432874"/>
              <a:gd name="connsiteY8" fmla="*/ 105032 h 630180"/>
              <a:gd name="connsiteX0" fmla="*/ 0 w 1432874"/>
              <a:gd name="connsiteY0" fmla="*/ 105032 h 630763"/>
              <a:gd name="connsiteX1" fmla="*/ 105032 w 1432874"/>
              <a:gd name="connsiteY1" fmla="*/ 0 h 630763"/>
              <a:gd name="connsiteX2" fmla="*/ 1327842 w 1432874"/>
              <a:gd name="connsiteY2" fmla="*/ 0 h 630763"/>
              <a:gd name="connsiteX3" fmla="*/ 1432874 w 1432874"/>
              <a:gd name="connsiteY3" fmla="*/ 105032 h 630763"/>
              <a:gd name="connsiteX4" fmla="*/ 1432874 w 1432874"/>
              <a:gd name="connsiteY4" fmla="*/ 525148 h 630763"/>
              <a:gd name="connsiteX5" fmla="*/ 1327842 w 1432874"/>
              <a:gd name="connsiteY5" fmla="*/ 630180 h 630763"/>
              <a:gd name="connsiteX6" fmla="*/ 105032 w 1432874"/>
              <a:gd name="connsiteY6" fmla="*/ 630180 h 630763"/>
              <a:gd name="connsiteX7" fmla="*/ 0 w 1432874"/>
              <a:gd name="connsiteY7" fmla="*/ 581709 h 630763"/>
              <a:gd name="connsiteX8" fmla="*/ 0 w 1432874"/>
              <a:gd name="connsiteY8" fmla="*/ 105032 h 630763"/>
              <a:gd name="connsiteX0" fmla="*/ 0 w 1432874"/>
              <a:gd name="connsiteY0" fmla="*/ 105032 h 642292"/>
              <a:gd name="connsiteX1" fmla="*/ 105032 w 1432874"/>
              <a:gd name="connsiteY1" fmla="*/ 0 h 642292"/>
              <a:gd name="connsiteX2" fmla="*/ 1327842 w 1432874"/>
              <a:gd name="connsiteY2" fmla="*/ 0 h 642292"/>
              <a:gd name="connsiteX3" fmla="*/ 1432874 w 1432874"/>
              <a:gd name="connsiteY3" fmla="*/ 105032 h 642292"/>
              <a:gd name="connsiteX4" fmla="*/ 1432874 w 1432874"/>
              <a:gd name="connsiteY4" fmla="*/ 609989 h 642292"/>
              <a:gd name="connsiteX5" fmla="*/ 1327842 w 1432874"/>
              <a:gd name="connsiteY5" fmla="*/ 630180 h 642292"/>
              <a:gd name="connsiteX6" fmla="*/ 105032 w 1432874"/>
              <a:gd name="connsiteY6" fmla="*/ 630180 h 642292"/>
              <a:gd name="connsiteX7" fmla="*/ 0 w 1432874"/>
              <a:gd name="connsiteY7" fmla="*/ 581709 h 642292"/>
              <a:gd name="connsiteX8" fmla="*/ 0 w 1432874"/>
              <a:gd name="connsiteY8" fmla="*/ 105032 h 642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2874" h="642292">
                <a:moveTo>
                  <a:pt x="0" y="105032"/>
                </a:moveTo>
                <a:cubicBezTo>
                  <a:pt x="0" y="47024"/>
                  <a:pt x="47024" y="0"/>
                  <a:pt x="105032" y="0"/>
                </a:cubicBezTo>
                <a:lnTo>
                  <a:pt x="1327842" y="0"/>
                </a:lnTo>
                <a:cubicBezTo>
                  <a:pt x="1385850" y="0"/>
                  <a:pt x="1432874" y="47024"/>
                  <a:pt x="1432874" y="105032"/>
                </a:cubicBezTo>
                <a:lnTo>
                  <a:pt x="1432874" y="609989"/>
                </a:lnTo>
                <a:cubicBezTo>
                  <a:pt x="1432874" y="667997"/>
                  <a:pt x="1385850" y="630180"/>
                  <a:pt x="1327842" y="630180"/>
                </a:cubicBezTo>
                <a:lnTo>
                  <a:pt x="105032" y="630180"/>
                </a:lnTo>
                <a:cubicBezTo>
                  <a:pt x="47024" y="630180"/>
                  <a:pt x="0" y="639717"/>
                  <a:pt x="0" y="581709"/>
                </a:cubicBezTo>
                <a:lnTo>
                  <a:pt x="0" y="105032"/>
                </a:lnTo>
                <a:close/>
              </a:path>
            </a:pathLst>
          </a:cu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0DB5B6-C5B5-44A3-B302-24026388148B}"/>
              </a:ext>
            </a:extLst>
          </p:cNvPr>
          <p:cNvSpPr txBox="1"/>
          <p:nvPr/>
        </p:nvSpPr>
        <p:spPr>
          <a:xfrm>
            <a:off x="7302505" y="48235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CHA1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63D2C7-D237-4D03-93FC-181A62B8AB20}"/>
              </a:ext>
            </a:extLst>
          </p:cNvPr>
          <p:cNvSpPr txBox="1"/>
          <p:nvPr/>
        </p:nvSpPr>
        <p:spPr>
          <a:xfrm>
            <a:off x="8397398" y="48235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CHA2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C7FBA5-4B58-410D-915A-64CEC33921CB}"/>
              </a:ext>
            </a:extLst>
          </p:cNvPr>
          <p:cNvSpPr txBox="1"/>
          <p:nvPr/>
        </p:nvSpPr>
        <p:spPr>
          <a:xfrm>
            <a:off x="9492291" y="48235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CHA3</a:t>
            </a:r>
            <a:endParaRPr lang="ko-KR" altLang="en-US" b="1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A0ABCF-FD1D-4D14-A862-20A7E806931B}"/>
              </a:ext>
            </a:extLst>
          </p:cNvPr>
          <p:cNvSpPr txBox="1"/>
          <p:nvPr/>
        </p:nvSpPr>
        <p:spPr>
          <a:xfrm>
            <a:off x="10587183" y="48235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CHA4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318F75-5369-4B0C-8B7A-5A0A9FE0C5E1}"/>
              </a:ext>
            </a:extLst>
          </p:cNvPr>
          <p:cNvSpPr txBox="1"/>
          <p:nvPr/>
        </p:nvSpPr>
        <p:spPr>
          <a:xfrm>
            <a:off x="365760" y="382185"/>
            <a:ext cx="1930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웹 구현방법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CE43DD-10FA-4B81-8BE1-C6055CB8D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02" y="1806681"/>
            <a:ext cx="10574593" cy="42867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6A10FF-014B-42DE-A551-C5996B4DDA1A}"/>
              </a:ext>
            </a:extLst>
          </p:cNvPr>
          <p:cNvSpPr txBox="1"/>
          <p:nvPr/>
        </p:nvSpPr>
        <p:spPr>
          <a:xfrm>
            <a:off x="3407105" y="3242149"/>
            <a:ext cx="5377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라이브러리 사용 및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128614-2CD5-4514-8788-14B3A2E67B60}"/>
              </a:ext>
            </a:extLst>
          </p:cNvPr>
          <p:cNvSpPr txBox="1"/>
          <p:nvPr/>
        </p:nvSpPr>
        <p:spPr>
          <a:xfrm>
            <a:off x="5866868" y="6202287"/>
            <a:ext cx="59593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https://jvectormap.com/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사이트 이용</a:t>
            </a: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F6BA05-9C39-4199-980B-3BDA5A65E22E}"/>
              </a:ext>
            </a:extLst>
          </p:cNvPr>
          <p:cNvSpPr txBox="1"/>
          <p:nvPr/>
        </p:nvSpPr>
        <p:spPr>
          <a:xfrm>
            <a:off x="1579563" y="3134427"/>
            <a:ext cx="9464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5400" b="1" dirty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Don't reinvent the wheel</a:t>
            </a:r>
            <a:endParaRPr lang="ko-KR" altLang="en-US" sz="5400" dirty="0">
              <a:solidFill>
                <a:schemeClr val="accent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F6BA05-9C39-4199-980B-3BDA5A65E22E}"/>
              </a:ext>
            </a:extLst>
          </p:cNvPr>
          <p:cNvSpPr txBox="1"/>
          <p:nvPr/>
        </p:nvSpPr>
        <p:spPr>
          <a:xfrm>
            <a:off x="908005" y="974507"/>
            <a:ext cx="10324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Don't reinvent the wheel</a:t>
            </a:r>
            <a:endParaRPr lang="ko-KR" altLang="en-US" sz="4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823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5" grpId="1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65760" y="152636"/>
            <a:ext cx="11460480" cy="655272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16BA56-10B6-44A3-8D21-A352905D37A4}"/>
              </a:ext>
            </a:extLst>
          </p:cNvPr>
          <p:cNvSpPr/>
          <p:nvPr/>
        </p:nvSpPr>
        <p:spPr>
          <a:xfrm>
            <a:off x="365760" y="905405"/>
            <a:ext cx="11460480" cy="53714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itchFamily="50" charset="-127"/>
              <a:ea typeface="나눔스퀘어라운드 Bold" pitchFamily="50" charset="-127"/>
              <a:cs typeface="+mn-cs"/>
            </a:endParaRPr>
          </a:p>
        </p:txBody>
      </p:sp>
      <p:sp>
        <p:nvSpPr>
          <p:cNvPr id="10" name="사각형: 둥근 모서리 5">
            <a:extLst>
              <a:ext uri="{FF2B5EF4-FFF2-40B4-BE49-F238E27FC236}">
                <a16:creationId xmlns:a16="http://schemas.microsoft.com/office/drawing/2014/main" id="{AF2E363F-20BC-436E-9A7E-C4ED80984A4A}"/>
              </a:ext>
            </a:extLst>
          </p:cNvPr>
          <p:cNvSpPr/>
          <p:nvPr/>
        </p:nvSpPr>
        <p:spPr>
          <a:xfrm>
            <a:off x="9329627" y="428646"/>
            <a:ext cx="1125545" cy="476759"/>
          </a:xfrm>
          <a:custGeom>
            <a:avLst/>
            <a:gdLst>
              <a:gd name="connsiteX0" fmla="*/ 0 w 1432874"/>
              <a:gd name="connsiteY0" fmla="*/ 105032 h 630180"/>
              <a:gd name="connsiteX1" fmla="*/ 105032 w 1432874"/>
              <a:gd name="connsiteY1" fmla="*/ 0 h 630180"/>
              <a:gd name="connsiteX2" fmla="*/ 1327842 w 1432874"/>
              <a:gd name="connsiteY2" fmla="*/ 0 h 630180"/>
              <a:gd name="connsiteX3" fmla="*/ 1432874 w 1432874"/>
              <a:gd name="connsiteY3" fmla="*/ 105032 h 630180"/>
              <a:gd name="connsiteX4" fmla="*/ 1432874 w 1432874"/>
              <a:gd name="connsiteY4" fmla="*/ 525148 h 630180"/>
              <a:gd name="connsiteX5" fmla="*/ 1327842 w 1432874"/>
              <a:gd name="connsiteY5" fmla="*/ 630180 h 630180"/>
              <a:gd name="connsiteX6" fmla="*/ 105032 w 1432874"/>
              <a:gd name="connsiteY6" fmla="*/ 630180 h 630180"/>
              <a:gd name="connsiteX7" fmla="*/ 0 w 1432874"/>
              <a:gd name="connsiteY7" fmla="*/ 525148 h 630180"/>
              <a:gd name="connsiteX8" fmla="*/ 0 w 1432874"/>
              <a:gd name="connsiteY8" fmla="*/ 105032 h 630180"/>
              <a:gd name="connsiteX0" fmla="*/ 0 w 1432874"/>
              <a:gd name="connsiteY0" fmla="*/ 105032 h 630763"/>
              <a:gd name="connsiteX1" fmla="*/ 105032 w 1432874"/>
              <a:gd name="connsiteY1" fmla="*/ 0 h 630763"/>
              <a:gd name="connsiteX2" fmla="*/ 1327842 w 1432874"/>
              <a:gd name="connsiteY2" fmla="*/ 0 h 630763"/>
              <a:gd name="connsiteX3" fmla="*/ 1432874 w 1432874"/>
              <a:gd name="connsiteY3" fmla="*/ 105032 h 630763"/>
              <a:gd name="connsiteX4" fmla="*/ 1432874 w 1432874"/>
              <a:gd name="connsiteY4" fmla="*/ 525148 h 630763"/>
              <a:gd name="connsiteX5" fmla="*/ 1327842 w 1432874"/>
              <a:gd name="connsiteY5" fmla="*/ 630180 h 630763"/>
              <a:gd name="connsiteX6" fmla="*/ 105032 w 1432874"/>
              <a:gd name="connsiteY6" fmla="*/ 630180 h 630763"/>
              <a:gd name="connsiteX7" fmla="*/ 0 w 1432874"/>
              <a:gd name="connsiteY7" fmla="*/ 581709 h 630763"/>
              <a:gd name="connsiteX8" fmla="*/ 0 w 1432874"/>
              <a:gd name="connsiteY8" fmla="*/ 105032 h 630763"/>
              <a:gd name="connsiteX0" fmla="*/ 0 w 1432874"/>
              <a:gd name="connsiteY0" fmla="*/ 105032 h 642292"/>
              <a:gd name="connsiteX1" fmla="*/ 105032 w 1432874"/>
              <a:gd name="connsiteY1" fmla="*/ 0 h 642292"/>
              <a:gd name="connsiteX2" fmla="*/ 1327842 w 1432874"/>
              <a:gd name="connsiteY2" fmla="*/ 0 h 642292"/>
              <a:gd name="connsiteX3" fmla="*/ 1432874 w 1432874"/>
              <a:gd name="connsiteY3" fmla="*/ 105032 h 642292"/>
              <a:gd name="connsiteX4" fmla="*/ 1432874 w 1432874"/>
              <a:gd name="connsiteY4" fmla="*/ 609989 h 642292"/>
              <a:gd name="connsiteX5" fmla="*/ 1327842 w 1432874"/>
              <a:gd name="connsiteY5" fmla="*/ 630180 h 642292"/>
              <a:gd name="connsiteX6" fmla="*/ 105032 w 1432874"/>
              <a:gd name="connsiteY6" fmla="*/ 630180 h 642292"/>
              <a:gd name="connsiteX7" fmla="*/ 0 w 1432874"/>
              <a:gd name="connsiteY7" fmla="*/ 581709 h 642292"/>
              <a:gd name="connsiteX8" fmla="*/ 0 w 1432874"/>
              <a:gd name="connsiteY8" fmla="*/ 105032 h 642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2874" h="642292">
                <a:moveTo>
                  <a:pt x="0" y="105032"/>
                </a:moveTo>
                <a:cubicBezTo>
                  <a:pt x="0" y="47024"/>
                  <a:pt x="47024" y="0"/>
                  <a:pt x="105032" y="0"/>
                </a:cubicBezTo>
                <a:lnTo>
                  <a:pt x="1327842" y="0"/>
                </a:lnTo>
                <a:cubicBezTo>
                  <a:pt x="1385850" y="0"/>
                  <a:pt x="1432874" y="47024"/>
                  <a:pt x="1432874" y="105032"/>
                </a:cubicBezTo>
                <a:lnTo>
                  <a:pt x="1432874" y="609989"/>
                </a:lnTo>
                <a:cubicBezTo>
                  <a:pt x="1432874" y="667997"/>
                  <a:pt x="1385850" y="630180"/>
                  <a:pt x="1327842" y="630180"/>
                </a:cubicBezTo>
                <a:lnTo>
                  <a:pt x="105032" y="630180"/>
                </a:lnTo>
                <a:cubicBezTo>
                  <a:pt x="47024" y="630180"/>
                  <a:pt x="0" y="639717"/>
                  <a:pt x="0" y="581709"/>
                </a:cubicBezTo>
                <a:lnTo>
                  <a:pt x="0" y="105032"/>
                </a:lnTo>
                <a:close/>
              </a:path>
            </a:pathLst>
          </a:cu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Bold" pitchFamily="50" charset="-127"/>
              <a:ea typeface="나눔스퀘어라운드 Bold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0DB5B6-C5B5-44A3-B302-24026388148B}"/>
              </a:ext>
            </a:extLst>
          </p:cNvPr>
          <p:cNvSpPr txBox="1"/>
          <p:nvPr/>
        </p:nvSpPr>
        <p:spPr>
          <a:xfrm>
            <a:off x="7302505" y="48235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CHA1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63D2C7-D237-4D03-93FC-181A62B8AB20}"/>
              </a:ext>
            </a:extLst>
          </p:cNvPr>
          <p:cNvSpPr txBox="1"/>
          <p:nvPr/>
        </p:nvSpPr>
        <p:spPr>
          <a:xfrm>
            <a:off x="8397398" y="48235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CHA2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C7FBA5-4B58-410D-915A-64CEC33921CB}"/>
              </a:ext>
            </a:extLst>
          </p:cNvPr>
          <p:cNvSpPr txBox="1"/>
          <p:nvPr/>
        </p:nvSpPr>
        <p:spPr>
          <a:xfrm>
            <a:off x="9492291" y="48235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CHA3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A0ABCF-FD1D-4D14-A862-20A7E806931B}"/>
              </a:ext>
            </a:extLst>
          </p:cNvPr>
          <p:cNvSpPr txBox="1"/>
          <p:nvPr/>
        </p:nvSpPr>
        <p:spPr>
          <a:xfrm>
            <a:off x="10587183" y="48235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CHA4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318F75-5369-4B0C-8B7A-5A0A9FE0C5E1}"/>
              </a:ext>
            </a:extLst>
          </p:cNvPr>
          <p:cNvSpPr txBox="1"/>
          <p:nvPr/>
        </p:nvSpPr>
        <p:spPr>
          <a:xfrm>
            <a:off x="365760" y="382185"/>
            <a:ext cx="1930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웹 구현방법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17C4413-2BAB-4744-9540-F9D7EDB8831B}"/>
              </a:ext>
            </a:extLst>
          </p:cNvPr>
          <p:cNvSpPr/>
          <p:nvPr/>
        </p:nvSpPr>
        <p:spPr>
          <a:xfrm>
            <a:off x="8653440" y="1917132"/>
            <a:ext cx="2461256" cy="145004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대륙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대륙이름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2BDA110-3198-4096-925A-49EAF37B8035}"/>
              </a:ext>
            </a:extLst>
          </p:cNvPr>
          <p:cNvSpPr/>
          <p:nvPr/>
        </p:nvSpPr>
        <p:spPr>
          <a:xfrm>
            <a:off x="8653439" y="4130724"/>
            <a:ext cx="1317617" cy="1471372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국가별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대륙별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D66F719-77D9-4668-8C69-5D4EE8AE51D4}"/>
              </a:ext>
            </a:extLst>
          </p:cNvPr>
          <p:cNvGrpSpPr/>
          <p:nvPr/>
        </p:nvGrpSpPr>
        <p:grpSpPr>
          <a:xfrm>
            <a:off x="1412561" y="1365610"/>
            <a:ext cx="2461256" cy="1723519"/>
            <a:chOff x="1411712" y="1366271"/>
            <a:chExt cx="1730135" cy="138166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6054969-8E2D-42B9-9C23-55997BB0C8E5}"/>
                </a:ext>
              </a:extLst>
            </p:cNvPr>
            <p:cNvSpPr/>
            <p:nvPr/>
          </p:nvSpPr>
          <p:spPr>
            <a:xfrm>
              <a:off x="1569199" y="1692804"/>
              <a:ext cx="1422400" cy="1055134"/>
            </a:xfrm>
            <a:prstGeom prst="roundRect">
              <a:avLst>
                <a:gd name="adj" fmla="val 1666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국가코드</a:t>
              </a: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F995574E-7DAC-4360-9C12-E9CFEAC9255C}"/>
                </a:ext>
              </a:extLst>
            </p:cNvPr>
            <p:cNvSpPr/>
            <p:nvPr/>
          </p:nvSpPr>
          <p:spPr>
            <a:xfrm>
              <a:off x="1411712" y="1366271"/>
              <a:ext cx="1730135" cy="616610"/>
            </a:xfrm>
            <a:prstGeom prst="round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rgbClr val="334D5C"/>
                  </a:solidFill>
                  <a:highlight>
                    <a:srgbClr val="334D5C"/>
                  </a:highlight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0</a:t>
              </a:r>
              <a:r>
                <a:rPr lang="en-US" altLang="ko-KR" sz="2800" dirty="0">
                  <a:solidFill>
                    <a:schemeClr val="bg1"/>
                  </a:solidFill>
                  <a:highlight>
                    <a:srgbClr val="334D5C"/>
                  </a:highlight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Maps</a:t>
              </a:r>
              <a:r>
                <a:rPr lang="en-US" altLang="ko-KR" sz="2400" dirty="0">
                  <a:solidFill>
                    <a:srgbClr val="334D5C"/>
                  </a:solidFill>
                  <a:highlight>
                    <a:srgbClr val="334D5C"/>
                  </a:highlight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0</a:t>
              </a:r>
              <a:r>
                <a:rPr lang="en-US" altLang="ko-KR" sz="2400" dirty="0">
                  <a:solidFill>
                    <a:schemeClr val="bg1"/>
                  </a:solidFill>
                  <a:highlight>
                    <a:srgbClr val="334D5C"/>
                  </a:highlight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 </a:t>
              </a:r>
              <a:endParaRPr lang="ko-KR" altLang="en-US" sz="2400" dirty="0">
                <a:solidFill>
                  <a:schemeClr val="bg1"/>
                </a:solidFill>
                <a:highlight>
                  <a:srgbClr val="334D5C"/>
                </a:highlight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BB38C6C-51B0-4107-B97D-791FC1FF42EE}"/>
              </a:ext>
            </a:extLst>
          </p:cNvPr>
          <p:cNvGrpSpPr/>
          <p:nvPr/>
        </p:nvGrpSpPr>
        <p:grpSpPr>
          <a:xfrm>
            <a:off x="4320738" y="2622647"/>
            <a:ext cx="3550524" cy="1612706"/>
            <a:chOff x="4552200" y="1530137"/>
            <a:chExt cx="3550524" cy="1612706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37031B2-C6CA-423D-B18B-30A0BDF91D0E}"/>
                </a:ext>
              </a:extLst>
            </p:cNvPr>
            <p:cNvSpPr/>
            <p:nvPr/>
          </p:nvSpPr>
          <p:spPr>
            <a:xfrm>
              <a:off x="4552200" y="1692803"/>
              <a:ext cx="3550524" cy="1450040"/>
            </a:xfrm>
            <a:prstGeom prst="roundRect">
              <a:avLst>
                <a:gd name="adj" fmla="val 1666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  <a:p>
              <a:pPr algn="ctr"/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대륙이름</a:t>
              </a:r>
              <a:endPara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나라이름</a:t>
              </a:r>
              <a:endPara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연도별 데이터</a:t>
              </a:r>
              <a:endPara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767B2277-9D3F-46BA-9617-06567683566A}"/>
                </a:ext>
              </a:extLst>
            </p:cNvPr>
            <p:cNvSpPr/>
            <p:nvPr/>
          </p:nvSpPr>
          <p:spPr>
            <a:xfrm>
              <a:off x="4680091" y="1530137"/>
              <a:ext cx="3294741" cy="616610"/>
            </a:xfrm>
            <a:prstGeom prst="round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highlight>
                    <a:srgbClr val="4466A2"/>
                  </a:highlight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Country-traveler</a:t>
              </a:r>
            </a:p>
            <a:p>
              <a:pPr algn="ctr"/>
              <a:r>
                <a:rPr lang="en-US" altLang="ko-KR" sz="2400" dirty="0">
                  <a:solidFill>
                    <a:schemeClr val="bg1"/>
                  </a:solidFill>
                  <a:highlight>
                    <a:srgbClr val="334D5C"/>
                  </a:highlight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 </a:t>
              </a:r>
              <a:endParaRPr lang="ko-KR" altLang="en-US" sz="2400" dirty="0">
                <a:solidFill>
                  <a:schemeClr val="bg1"/>
                </a:solidFill>
                <a:highlight>
                  <a:srgbClr val="334D5C"/>
                </a:highlight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</p:grp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F9C525F-713B-4486-9A90-18C4D12C9DFA}"/>
              </a:ext>
            </a:extLst>
          </p:cNvPr>
          <p:cNvSpPr/>
          <p:nvPr/>
        </p:nvSpPr>
        <p:spPr>
          <a:xfrm>
            <a:off x="8161718" y="1620877"/>
            <a:ext cx="3461361" cy="61661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highlight>
                  <a:srgbClr val="548235"/>
                </a:highlight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Continent</a:t>
            </a:r>
            <a:endParaRPr lang="ko-KR" altLang="en-US" sz="2800" dirty="0">
              <a:solidFill>
                <a:schemeClr val="bg1"/>
              </a:solidFill>
              <a:highlight>
                <a:srgbClr val="548235"/>
              </a:highlight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5D00662-69B6-4E43-A940-56C9A9352A45}"/>
              </a:ext>
            </a:extLst>
          </p:cNvPr>
          <p:cNvGrpSpPr/>
          <p:nvPr/>
        </p:nvGrpSpPr>
        <p:grpSpPr>
          <a:xfrm>
            <a:off x="1581261" y="3768872"/>
            <a:ext cx="2461256" cy="1788820"/>
            <a:chOff x="1431594" y="3523936"/>
            <a:chExt cx="1730135" cy="178882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D712E29D-8957-46F2-92CB-6BC4DA0FCBA2}"/>
                </a:ext>
              </a:extLst>
            </p:cNvPr>
            <p:cNvSpPr/>
            <p:nvPr/>
          </p:nvSpPr>
          <p:spPr>
            <a:xfrm>
              <a:off x="1431594" y="3841384"/>
              <a:ext cx="1730135" cy="1471372"/>
            </a:xfrm>
            <a:prstGeom prst="roundRect">
              <a:avLst>
                <a:gd name="adj" fmla="val 16667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국가코드</a:t>
              </a:r>
              <a:endPara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  <a:p>
              <a:pPr algn="ctr"/>
              <a:r>
                <a:rPr lang="ko-KR" altLang="en-US" sz="2000" dirty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국가이름</a:t>
              </a: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BC868AC-9639-4787-8A7E-A31AE6ECA873}"/>
                </a:ext>
              </a:extLst>
            </p:cNvPr>
            <p:cNvSpPr/>
            <p:nvPr/>
          </p:nvSpPr>
          <p:spPr>
            <a:xfrm>
              <a:off x="1431594" y="3523936"/>
              <a:ext cx="1730135" cy="616610"/>
            </a:xfrm>
            <a:prstGeom prst="round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highlight>
                    <a:srgbClr val="BF9000"/>
                  </a:highlight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Country</a:t>
              </a:r>
              <a:endParaRPr lang="ko-KR" altLang="en-US" sz="2800" dirty="0">
                <a:solidFill>
                  <a:schemeClr val="bg1"/>
                </a:solidFill>
                <a:highlight>
                  <a:srgbClr val="BF9000"/>
                </a:highlight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</p:grp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F6CF7D0D-AD36-4008-9E9C-485944B54E5A}"/>
              </a:ext>
            </a:extLst>
          </p:cNvPr>
          <p:cNvSpPr/>
          <p:nvPr/>
        </p:nvSpPr>
        <p:spPr>
          <a:xfrm>
            <a:off x="8437762" y="3793325"/>
            <a:ext cx="1730135" cy="61661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highlight>
                  <a:srgbClr val="385723"/>
                </a:highlight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Pages</a:t>
            </a:r>
            <a:endParaRPr lang="ko-KR" altLang="en-US" sz="2800" dirty="0">
              <a:solidFill>
                <a:schemeClr val="bg1"/>
              </a:solidFill>
              <a:highlight>
                <a:srgbClr val="385723"/>
              </a:highlight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C7FCE6D2-B381-4287-B6F0-E16A72BBBC1B}"/>
              </a:ext>
            </a:extLst>
          </p:cNvPr>
          <p:cNvCxnSpPr>
            <a:cxnSpLocks/>
          </p:cNvCxnSpPr>
          <p:nvPr/>
        </p:nvCxnSpPr>
        <p:spPr>
          <a:xfrm rot="10800000" flipV="1">
            <a:off x="6781801" y="2785312"/>
            <a:ext cx="2484917" cy="567488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443C8985-F76F-4E65-98E7-D8A049C8E2F5}"/>
              </a:ext>
            </a:extLst>
          </p:cNvPr>
          <p:cNvGrpSpPr/>
          <p:nvPr/>
        </p:nvGrpSpPr>
        <p:grpSpPr>
          <a:xfrm>
            <a:off x="1066800" y="2431031"/>
            <a:ext cx="1051560" cy="2270760"/>
            <a:chOff x="1066800" y="2431031"/>
            <a:chExt cx="1051560" cy="2270760"/>
          </a:xfrm>
        </p:grpSpPr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BCA84EF1-3D2A-4FBE-AC37-E4DDB9DA5CB6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0" y="2431031"/>
              <a:ext cx="0" cy="227076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94A48969-2F59-427C-BD6E-4AAACCB10918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0" y="2431031"/>
              <a:ext cx="944880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EE79E4BB-C281-4216-92A2-F6240D2B5378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0" y="4701791"/>
              <a:ext cx="1051560" cy="0"/>
            </a:xfrm>
            <a:prstGeom prst="line">
              <a:avLst/>
            </a:prstGeom>
            <a:ln w="254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DEC4B495-C52B-4936-9892-D439D3229E88}"/>
              </a:ext>
            </a:extLst>
          </p:cNvPr>
          <p:cNvCxnSpPr>
            <a:cxnSpLocks/>
          </p:cNvCxnSpPr>
          <p:nvPr/>
        </p:nvCxnSpPr>
        <p:spPr>
          <a:xfrm>
            <a:off x="3156155" y="2431031"/>
            <a:ext cx="1164582" cy="529671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26A59BD8-6290-4360-8873-A37F03E27589}"/>
              </a:ext>
            </a:extLst>
          </p:cNvPr>
          <p:cNvCxnSpPr>
            <a:cxnSpLocks/>
          </p:cNvCxnSpPr>
          <p:nvPr/>
        </p:nvCxnSpPr>
        <p:spPr>
          <a:xfrm>
            <a:off x="7871262" y="4101630"/>
            <a:ext cx="987603" cy="574248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F6F9D70-1600-4C6A-876C-CADC74FBFAD0}"/>
              </a:ext>
            </a:extLst>
          </p:cNvPr>
          <p:cNvCxnSpPr/>
          <p:nvPr/>
        </p:nvCxnSpPr>
        <p:spPr>
          <a:xfrm flipV="1">
            <a:off x="3333135" y="3566411"/>
            <a:ext cx="2182762" cy="1477112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C4FD9968-734D-48A6-92AC-17EB4624C1AA}"/>
              </a:ext>
            </a:extLst>
          </p:cNvPr>
          <p:cNvGrpSpPr/>
          <p:nvPr/>
        </p:nvGrpSpPr>
        <p:grpSpPr>
          <a:xfrm rot="10800000">
            <a:off x="9837174" y="2813039"/>
            <a:ext cx="1602566" cy="2230484"/>
            <a:chOff x="1066800" y="2431031"/>
            <a:chExt cx="1602566" cy="2270760"/>
          </a:xfrm>
        </p:grpSpPr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3B4D9B32-761D-472E-AACE-83721C243F72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0" y="2431031"/>
              <a:ext cx="0" cy="2270760"/>
            </a:xfrm>
            <a:prstGeom prst="line">
              <a:avLst/>
            </a:prstGeom>
            <a:ln w="254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4AAC8151-4ECB-4E80-9201-79B1E2B4D82A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1066800" y="2431031"/>
              <a:ext cx="1602566" cy="0"/>
            </a:xfrm>
            <a:prstGeom prst="line">
              <a:avLst/>
            </a:prstGeom>
            <a:ln w="254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2B6F09FC-5EA1-4A4C-B769-CEA3F9E8BA27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0" y="4701791"/>
              <a:ext cx="1051560" cy="0"/>
            </a:xfrm>
            <a:prstGeom prst="line">
              <a:avLst/>
            </a:prstGeom>
            <a:ln w="254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664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240</Words>
  <Application>Microsoft Office PowerPoint</Application>
  <PresentationFormat>와이드스크린</PresentationFormat>
  <Paragraphs>137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나눔스퀘어 ExtraBold</vt:lpstr>
      <vt:lpstr>맑은 고딕</vt:lpstr>
      <vt:lpstr>Bangers</vt:lpstr>
      <vt:lpstr>조선일보명조</vt:lpstr>
      <vt:lpstr>나눔스퀘어OTF ExtraBold</vt:lpstr>
      <vt:lpstr>Arial</vt:lpstr>
      <vt:lpstr>나눔스퀘어</vt:lpstr>
      <vt:lpstr>나눔스퀘어라운드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admin</cp:lastModifiedBy>
  <cp:revision>40</cp:revision>
  <dcterms:created xsi:type="dcterms:W3CDTF">2020-01-25T05:21:04Z</dcterms:created>
  <dcterms:modified xsi:type="dcterms:W3CDTF">2020-01-28T05:41:06Z</dcterms:modified>
</cp:coreProperties>
</file>